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5"/>
  </p:notesMasterIdLst>
  <p:sldIdLst>
    <p:sldId id="256" r:id="rId5"/>
    <p:sldId id="257" r:id="rId6"/>
    <p:sldId id="258" r:id="rId7"/>
    <p:sldId id="259" r:id="rId8"/>
    <p:sldId id="260" r:id="rId9"/>
    <p:sldId id="261" r:id="rId10"/>
    <p:sldId id="391" r:id="rId11"/>
    <p:sldId id="392" r:id="rId12"/>
    <p:sldId id="393" r:id="rId13"/>
    <p:sldId id="283" r:id="rId14"/>
    <p:sldId id="277" r:id="rId15"/>
    <p:sldId id="278" r:id="rId16"/>
    <p:sldId id="284" r:id="rId17"/>
    <p:sldId id="268" r:id="rId18"/>
    <p:sldId id="388" r:id="rId19"/>
    <p:sldId id="269" r:id="rId20"/>
    <p:sldId id="375" r:id="rId21"/>
    <p:sldId id="385" r:id="rId22"/>
    <p:sldId id="384" r:id="rId23"/>
    <p:sldId id="270" r:id="rId24"/>
    <p:sldId id="285" r:id="rId25"/>
    <p:sldId id="376" r:id="rId26"/>
    <p:sldId id="271" r:id="rId27"/>
    <p:sldId id="276" r:id="rId28"/>
    <p:sldId id="272" r:id="rId29"/>
    <p:sldId id="280" r:id="rId30"/>
    <p:sldId id="275" r:id="rId31"/>
    <p:sldId id="387" r:id="rId32"/>
    <p:sldId id="390" r:id="rId33"/>
    <p:sldId id="389" r:id="rId34"/>
    <p:sldId id="281" r:id="rId35"/>
    <p:sldId id="262" r:id="rId36"/>
    <p:sldId id="263" r:id="rId37"/>
    <p:sldId id="264" r:id="rId38"/>
    <p:sldId id="265" r:id="rId39"/>
    <p:sldId id="266" r:id="rId40"/>
    <p:sldId id="396" r:id="rId41"/>
    <p:sldId id="397" r:id="rId42"/>
    <p:sldId id="267" r:id="rId43"/>
    <p:sldId id="282" r:id="rId4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4" dt="2026-09-10T15:31:49.522"/>
    <p1510:client id="{2A0A69B1-548D-D73C-022E-25D763AE5AA1}" v="695" dt="2026-09-10T15:02:04.985"/>
    <p1510:client id="{35B000BB-5AED-C12B-57F2-267260FF01D8}" v="4" dt="2026-09-10T14:16:05.932"/>
    <p1510:client id="{3E0AFC19-CD29-42DD-ADCA-CF1FE1AED572}" v="76" dt="2026-09-10T15:19:32.683"/>
    <p1510:client id="{5D94C6A3-9550-9EFD-D01B-2534D7E4A90D}" v="49" dt="2026-09-09T12:56:24.593"/>
    <p1510:client id="{7DA37DA3-DCB3-B1CD-8FBB-569767F494C8}" v="140" dt="2026-09-10T07:06:00.832"/>
    <p1510:client id="{7F3E3AE4-8E87-45AB-BB15-FA4C58517E6E}" v="12" dt="2026-09-10T15:45:53.633"/>
    <p1510:client id="{8A5E47BA-6645-1C99-A8C4-41C12D2B3EB2}" v="22" dt="2026-09-10T12:21:31.016"/>
    <p1510:client id="{8C8F7931-DD5B-EC9D-51F8-7CDCE53F1F7A}" v="3" dt="2026-09-09T14:25:24.861"/>
    <p1510:client id="{C6F7CA79-9231-EAE8-06FB-59AEEF2876B2}" v="95" dt="2026-09-10T15:21:41.532"/>
    <p1510:client id="{E2AA92F9-C40C-AC39-C832-2238EF8D521A}" v="307" dt="2026-09-10T08:02:56.3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 Shakes" userId="S::rshakes@stahigh.org::4b499eab-19d1-4f91-8280-b7fb705f1cc8" providerId="AD" clId="Web-{FC80DE54-23CF-D569-6A2F-7C235469AAAA}"/>
    <pc:docChg chg="addSld delSld modSld">
      <pc:chgData name="R Shakes" userId="S::rshakes@stahigh.org::4b499eab-19d1-4f91-8280-b7fb705f1cc8" providerId="AD" clId="Web-{FC80DE54-23CF-D569-6A2F-7C235469AAAA}" dt="2026-09-08T11:22:01.156" v="240" actId="20577"/>
      <pc:docMkLst>
        <pc:docMk/>
      </pc:docMkLst>
      <pc:sldChg chg="modSp">
        <pc:chgData name="R Shakes" userId="S::rshakes@stahigh.org::4b499eab-19d1-4f91-8280-b7fb705f1cc8" providerId="AD" clId="Web-{FC80DE54-23CF-D569-6A2F-7C235469AAAA}" dt="2026-09-08T11:22:01.156" v="240" actId="20577"/>
        <pc:sldMkLst>
          <pc:docMk/>
          <pc:sldMk cId="0" sldId="261"/>
        </pc:sldMkLst>
        <pc:spChg chg="mod">
          <ac:chgData name="R Shakes" userId="S::rshakes@stahigh.org::4b499eab-19d1-4f91-8280-b7fb705f1cc8" providerId="AD" clId="Web-{FC80DE54-23CF-D569-6A2F-7C235469AAAA}" dt="2026-09-08T11:22:01.156" v="240" actId="20577"/>
          <ac:spMkLst>
            <pc:docMk/>
            <pc:sldMk cId="0" sldId="261"/>
            <ac:spMk id="33" creationId="{00000000-0000-0000-0000-000000000000}"/>
          </ac:spMkLst>
        </pc:spChg>
      </pc:sldChg>
      <pc:sldChg chg="addSp modSp">
        <pc:chgData name="R Shakes" userId="S::rshakes@stahigh.org::4b499eab-19d1-4f91-8280-b7fb705f1cc8" providerId="AD" clId="Web-{FC80DE54-23CF-D569-6A2F-7C235469AAAA}" dt="2026-09-08T11:17:23.603" v="102" actId="20577"/>
        <pc:sldMkLst>
          <pc:docMk/>
          <pc:sldMk cId="0" sldId="262"/>
        </pc:sldMkLst>
        <pc:spChg chg="add mod">
          <ac:chgData name="R Shakes" userId="S::rshakes@stahigh.org::4b499eab-19d1-4f91-8280-b7fb705f1cc8" providerId="AD" clId="Web-{FC80DE54-23CF-D569-6A2F-7C235469AAAA}" dt="2026-09-08T11:17:23.603" v="102" actId="20577"/>
          <ac:spMkLst>
            <pc:docMk/>
            <pc:sldMk cId="0" sldId="262"/>
            <ac:spMk id="14" creationId="{15D412C6-4246-CFAD-FDAA-4CA3C3BBC639}"/>
          </ac:spMkLst>
        </pc:spChg>
      </pc:sldChg>
      <pc:sldChg chg="addSp modSp add del">
        <pc:chgData name="R Shakes" userId="S::rshakes@stahigh.org::4b499eab-19d1-4f91-8280-b7fb705f1cc8" providerId="AD" clId="Web-{FC80DE54-23CF-D569-6A2F-7C235469AAAA}" dt="2026-09-08T11:16:10.322" v="53" actId="20577"/>
        <pc:sldMkLst>
          <pc:docMk/>
          <pc:sldMk cId="0" sldId="268"/>
        </pc:sldMkLst>
        <pc:spChg chg="add mod">
          <ac:chgData name="R Shakes" userId="S::rshakes@stahigh.org::4b499eab-19d1-4f91-8280-b7fb705f1cc8" providerId="AD" clId="Web-{FC80DE54-23CF-D569-6A2F-7C235469AAAA}" dt="2026-09-08T11:16:10.322" v="53" actId="20577"/>
          <ac:spMkLst>
            <pc:docMk/>
            <pc:sldMk cId="0" sldId="268"/>
            <ac:spMk id="13" creationId="{CD2A1136-7AB6-5614-D273-EB69973B60B4}"/>
          </ac:spMkLst>
        </pc:spChg>
      </pc:sldChg>
      <pc:sldChg chg="add del">
        <pc:chgData name="R Shakes" userId="S::rshakes@stahigh.org::4b499eab-19d1-4f91-8280-b7fb705f1cc8" providerId="AD" clId="Web-{FC80DE54-23CF-D569-6A2F-7C235469AAAA}" dt="2026-09-08T11:03:48.806" v="24"/>
        <pc:sldMkLst>
          <pc:docMk/>
          <pc:sldMk cId="0" sldId="269"/>
        </pc:sldMkLst>
      </pc:sldChg>
      <pc:sldChg chg="add del">
        <pc:chgData name="R Shakes" userId="S::rshakes@stahigh.org::4b499eab-19d1-4f91-8280-b7fb705f1cc8" providerId="AD" clId="Web-{FC80DE54-23CF-D569-6A2F-7C235469AAAA}" dt="2026-09-08T11:03:49.478" v="26"/>
        <pc:sldMkLst>
          <pc:docMk/>
          <pc:sldMk cId="0" sldId="270"/>
        </pc:sldMkLst>
      </pc:sldChg>
      <pc:sldChg chg="add del">
        <pc:chgData name="R Shakes" userId="S::rshakes@stahigh.org::4b499eab-19d1-4f91-8280-b7fb705f1cc8" providerId="AD" clId="Web-{FC80DE54-23CF-D569-6A2F-7C235469AAAA}" dt="2026-09-08T11:03:49.916" v="28"/>
        <pc:sldMkLst>
          <pc:docMk/>
          <pc:sldMk cId="0" sldId="271"/>
        </pc:sldMkLst>
      </pc:sldChg>
      <pc:sldChg chg="modSp add del">
        <pc:chgData name="R Shakes" userId="S::rshakes@stahigh.org::4b499eab-19d1-4f91-8280-b7fb705f1cc8" providerId="AD" clId="Web-{FC80DE54-23CF-D569-6A2F-7C235469AAAA}" dt="2026-09-08T11:21:00.199" v="221" actId="20577"/>
        <pc:sldMkLst>
          <pc:docMk/>
          <pc:sldMk cId="0" sldId="272"/>
        </pc:sldMkLst>
        <pc:spChg chg="mod">
          <ac:chgData name="R Shakes" userId="S::rshakes@stahigh.org::4b499eab-19d1-4f91-8280-b7fb705f1cc8" providerId="AD" clId="Web-{FC80DE54-23CF-D569-6A2F-7C235469AAAA}" dt="2026-09-08T11:20:44.261" v="216" actId="20577"/>
          <ac:spMkLst>
            <pc:docMk/>
            <pc:sldMk cId="0" sldId="272"/>
            <ac:spMk id="12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0:50.386" v="217" actId="20577"/>
          <ac:spMkLst>
            <pc:docMk/>
            <pc:sldMk cId="0" sldId="272"/>
            <ac:spMk id="16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0:40.417" v="215" actId="20577"/>
          <ac:spMkLst>
            <pc:docMk/>
            <pc:sldMk cId="0" sldId="272"/>
            <ac:spMk id="20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1:00.199" v="221" actId="20577"/>
          <ac:spMkLst>
            <pc:docMk/>
            <pc:sldMk cId="0" sldId="272"/>
            <ac:spMk id="24" creationId="{00000000-0000-0000-0000-000000000000}"/>
          </ac:spMkLst>
        </pc:spChg>
      </pc:sldChg>
      <pc:sldChg chg="modSp add del">
        <pc:chgData name="R Shakes" userId="S::rshakes@stahigh.org::4b499eab-19d1-4f91-8280-b7fb705f1cc8" providerId="AD" clId="Web-{FC80DE54-23CF-D569-6A2F-7C235469AAAA}" dt="2026-09-08T11:20:33.449" v="214" actId="1076"/>
        <pc:sldMkLst>
          <pc:docMk/>
          <pc:sldMk cId="0" sldId="275"/>
        </pc:sldMkLst>
        <pc:spChg chg="mod">
          <ac:chgData name="R Shakes" userId="S::rshakes@stahigh.org::4b499eab-19d1-4f91-8280-b7fb705f1cc8" providerId="AD" clId="Web-{FC80DE54-23CF-D569-6A2F-7C235469AAAA}" dt="2026-09-08T11:18:26.666" v="125" actId="20577"/>
          <ac:spMkLst>
            <pc:docMk/>
            <pc:sldMk cId="0" sldId="275"/>
            <ac:spMk id="13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19:40.417" v="175" actId="20577"/>
          <ac:spMkLst>
            <pc:docMk/>
            <pc:sldMk cId="0" sldId="275"/>
            <ac:spMk id="18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0:17.855" v="210" actId="20577"/>
          <ac:spMkLst>
            <pc:docMk/>
            <pc:sldMk cId="0" sldId="275"/>
            <ac:spMk id="23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0:33.449" v="214" actId="1076"/>
          <ac:spMkLst>
            <pc:docMk/>
            <pc:sldMk cId="0" sldId="275"/>
            <ac:spMk id="30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0:25.636" v="212" actId="14100"/>
          <ac:spMkLst>
            <pc:docMk/>
            <pc:sldMk cId="0" sldId="275"/>
            <ac:spMk id="31" creationId="{00000000-0000-0000-0000-000000000000}"/>
          </ac:spMkLst>
        </pc:spChg>
      </pc:sldChg>
      <pc:sldChg chg="add del">
        <pc:chgData name="R Shakes" userId="S::rshakes@stahigh.org::4b499eab-19d1-4f91-8280-b7fb705f1cc8" providerId="AD" clId="Web-{FC80DE54-23CF-D569-6A2F-7C235469AAAA}" dt="2026-09-08T11:03:50.760" v="33"/>
        <pc:sldMkLst>
          <pc:docMk/>
          <pc:sldMk cId="0" sldId="276"/>
        </pc:sldMkLst>
      </pc:sldChg>
      <pc:sldChg chg="add del">
        <pc:chgData name="R Shakes" userId="S::rshakes@stahigh.org::4b499eab-19d1-4f91-8280-b7fb705f1cc8" providerId="AD" clId="Web-{FC80DE54-23CF-D569-6A2F-7C235469AAAA}" dt="2026-09-08T11:03:20.056" v="7"/>
        <pc:sldMkLst>
          <pc:docMk/>
          <pc:sldMk cId="0" sldId="277"/>
        </pc:sldMkLst>
      </pc:sldChg>
      <pc:sldChg chg="modSp add del">
        <pc:chgData name="R Shakes" userId="S::rshakes@stahigh.org::4b499eab-19d1-4f91-8280-b7fb705f1cc8" providerId="AD" clId="Web-{FC80DE54-23CF-D569-6A2F-7C235469AAAA}" dt="2026-09-08T11:21:34.217" v="232" actId="20577"/>
        <pc:sldMkLst>
          <pc:docMk/>
          <pc:sldMk cId="0" sldId="278"/>
        </pc:sldMkLst>
        <pc:spChg chg="mod">
          <ac:chgData name="R Shakes" userId="S::rshakes@stahigh.org::4b499eab-19d1-4f91-8280-b7fb705f1cc8" providerId="AD" clId="Web-{FC80DE54-23CF-D569-6A2F-7C235469AAAA}" dt="2026-09-08T11:21:26.388" v="230" actId="1076"/>
          <ac:spMkLst>
            <pc:docMk/>
            <pc:sldMk cId="0" sldId="278"/>
            <ac:spMk id="17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1:29.872" v="231" actId="20577"/>
          <ac:spMkLst>
            <pc:docMk/>
            <pc:sldMk cId="0" sldId="278"/>
            <ac:spMk id="21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1:20.247" v="228" actId="1076"/>
          <ac:spMkLst>
            <pc:docMk/>
            <pc:sldMk cId="0" sldId="278"/>
            <ac:spMk id="25" creationId="{00000000-0000-0000-0000-000000000000}"/>
          </ac:spMkLst>
        </pc:spChg>
        <pc:spChg chg="mod">
          <ac:chgData name="R Shakes" userId="S::rshakes@stahigh.org::4b499eab-19d1-4f91-8280-b7fb705f1cc8" providerId="AD" clId="Web-{FC80DE54-23CF-D569-6A2F-7C235469AAAA}" dt="2026-09-08T11:21:34.217" v="232" actId="20577"/>
          <ac:spMkLst>
            <pc:docMk/>
            <pc:sldMk cId="0" sldId="278"/>
            <ac:spMk id="29" creationId="{00000000-0000-0000-0000-000000000000}"/>
          </ac:spMkLst>
        </pc:spChg>
      </pc:sldChg>
      <pc:sldChg chg="add del">
        <pc:chgData name="R Shakes" userId="S::rshakes@stahigh.org::4b499eab-19d1-4f91-8280-b7fb705f1cc8" providerId="AD" clId="Web-{FC80DE54-23CF-D569-6A2F-7C235469AAAA}" dt="2026-09-08T11:03:20.463" v="10"/>
        <pc:sldMkLst>
          <pc:docMk/>
          <pc:sldMk cId="0" sldId="280"/>
        </pc:sldMkLst>
      </pc:sldChg>
      <pc:sldChg chg="modSp add del">
        <pc:chgData name="R Shakes" userId="S::rshakes@stahigh.org::4b499eab-19d1-4f91-8280-b7fb705f1cc8" providerId="AD" clId="Web-{FC80DE54-23CF-D569-6A2F-7C235469AAAA}" dt="2026-09-08T11:21:10.355" v="225" actId="14100"/>
        <pc:sldMkLst>
          <pc:docMk/>
          <pc:sldMk cId="0" sldId="281"/>
        </pc:sldMkLst>
        <pc:spChg chg="mod">
          <ac:chgData name="R Shakes" userId="S::rshakes@stahigh.org::4b499eab-19d1-4f91-8280-b7fb705f1cc8" providerId="AD" clId="Web-{FC80DE54-23CF-D569-6A2F-7C235469AAAA}" dt="2026-09-08T11:21:10.355" v="225" actId="14100"/>
          <ac:spMkLst>
            <pc:docMk/>
            <pc:sldMk cId="0" sldId="281"/>
            <ac:spMk id="10" creationId="{00000000-0000-0000-0000-000000000000}"/>
          </ac:spMkLst>
        </pc:spChg>
      </pc:sldChg>
      <pc:sldChg chg="addSp modSp add del">
        <pc:chgData name="R Shakes" userId="S::rshakes@stahigh.org::4b499eab-19d1-4f91-8280-b7fb705f1cc8" providerId="AD" clId="Web-{FC80DE54-23CF-D569-6A2F-7C235469AAAA}" dt="2026-09-08T11:21:53.094" v="239" actId="20577"/>
        <pc:sldMkLst>
          <pc:docMk/>
          <pc:sldMk cId="0" sldId="283"/>
        </pc:sldMkLst>
        <pc:spChg chg="add mod">
          <ac:chgData name="R Shakes" userId="S::rshakes@stahigh.org::4b499eab-19d1-4f91-8280-b7fb705f1cc8" providerId="AD" clId="Web-{FC80DE54-23CF-D569-6A2F-7C235469AAAA}" dt="2026-09-08T11:21:53.094" v="239" actId="20577"/>
          <ac:spMkLst>
            <pc:docMk/>
            <pc:sldMk cId="0" sldId="283"/>
            <ac:spMk id="15" creationId="{DBD76366-4CBB-DA84-23E8-A712331B081B}"/>
          </ac:spMkLst>
        </pc:spChg>
      </pc:sldChg>
      <pc:sldChg chg="add del">
        <pc:chgData name="R Shakes" userId="S::rshakes@stahigh.org::4b499eab-19d1-4f91-8280-b7fb705f1cc8" providerId="AD" clId="Web-{FC80DE54-23CF-D569-6A2F-7C235469AAAA}" dt="2026-09-08T11:03:20.275" v="9"/>
        <pc:sldMkLst>
          <pc:docMk/>
          <pc:sldMk cId="2558378508" sldId="284"/>
        </pc:sldMkLst>
      </pc:sldChg>
      <pc:sldChg chg="add del">
        <pc:chgData name="R Shakes" userId="S::rshakes@stahigh.org::4b499eab-19d1-4f91-8280-b7fb705f1cc8" providerId="AD" clId="Web-{FC80DE54-23CF-D569-6A2F-7C235469AAAA}" dt="2026-09-08T11:03:49.681" v="27"/>
        <pc:sldMkLst>
          <pc:docMk/>
          <pc:sldMk cId="1185058339" sldId="285"/>
        </pc:sldMkLst>
      </pc:sldChg>
      <pc:sldChg chg="add del">
        <pc:chgData name="R Shakes" userId="S::rshakes@stahigh.org::4b499eab-19d1-4f91-8280-b7fb705f1cc8" providerId="AD" clId="Web-{FC80DE54-23CF-D569-6A2F-7C235469AAAA}" dt="2026-09-08T11:03:49.103" v="25"/>
        <pc:sldMkLst>
          <pc:docMk/>
          <pc:sldMk cId="159272757" sldId="375"/>
        </pc:sldMkLst>
      </pc:sldChg>
    </pc:docChg>
  </pc:docChgLst>
  <pc:docChgLst>
    <pc:chgData name="A YDRI" userId="S::aydri@stahigh.org::b3b90b6d-03ca-4f64-9205-5eb5e6219bd7" providerId="AD" clId="Web-{35B000BB-5AED-C12B-57F2-267260FF01D8}"/>
    <pc:docChg chg="addSld delSld">
      <pc:chgData name="A YDRI" userId="S::aydri@stahigh.org::b3b90b6d-03ca-4f64-9205-5eb5e6219bd7" providerId="AD" clId="Web-{35B000BB-5AED-C12B-57F2-267260FF01D8}" dt="2026-09-10T14:16:05.932" v="3"/>
      <pc:docMkLst>
        <pc:docMk/>
      </pc:docMkLst>
      <pc:sldChg chg="new del">
        <pc:chgData name="A YDRI" userId="S::aydri@stahigh.org::b3b90b6d-03ca-4f64-9205-5eb5e6219bd7" providerId="AD" clId="Web-{35B000BB-5AED-C12B-57F2-267260FF01D8}" dt="2026-09-10T14:15:53.431" v="1"/>
        <pc:sldMkLst>
          <pc:docMk/>
          <pc:sldMk cId="1040738370" sldId="394"/>
        </pc:sldMkLst>
      </pc:sldChg>
      <pc:sldChg chg="new del">
        <pc:chgData name="A YDRI" userId="S::aydri@stahigh.org::b3b90b6d-03ca-4f64-9205-5eb5e6219bd7" providerId="AD" clId="Web-{35B000BB-5AED-C12B-57F2-267260FF01D8}" dt="2026-09-10T14:16:05.932" v="3"/>
        <pc:sldMkLst>
          <pc:docMk/>
          <pc:sldMk cId="1358519629" sldId="394"/>
        </pc:sldMkLst>
      </pc:sldChg>
    </pc:docChg>
  </pc:docChgLst>
  <pc:docChgLst>
    <pc:chgData name="R Shakes" userId="S::rshakes@stahigh.org::4b499eab-19d1-4f91-8280-b7fb705f1cc8" providerId="AD" clId="Web-{00000000-0000-0000-0000-000000000000}"/>
    <pc:docChg chg="addSld delSld modSld sldOrd">
      <pc:chgData name="R Shakes" userId="S::rshakes@stahigh.org::4b499eab-19d1-4f91-8280-b7fb705f1cc8" providerId="AD" clId="Web-{00000000-0000-0000-0000-000000000000}" dt="2026-09-10T15:31:49.522" v="78" actId="1076"/>
      <pc:docMkLst>
        <pc:docMk/>
      </pc:docMkLst>
      <pc:sldChg chg="modSp">
        <pc:chgData name="R Shakes" userId="S::rshakes@stahigh.org::4b499eab-19d1-4f91-8280-b7fb705f1cc8" providerId="AD" clId="Web-{00000000-0000-0000-0000-000000000000}" dt="2026-09-10T15:31:49.522" v="78" actId="1076"/>
        <pc:sldMkLst>
          <pc:docMk/>
          <pc:sldMk cId="0" sldId="256"/>
        </pc:sldMkLst>
        <pc:spChg chg="mod">
          <ac:chgData name="R Shakes" userId="S::rshakes@stahigh.org::4b499eab-19d1-4f91-8280-b7fb705f1cc8" providerId="AD" clId="Web-{00000000-0000-0000-0000-000000000000}" dt="2026-09-10T15:31:49.522" v="78" actId="1076"/>
          <ac:spMkLst>
            <pc:docMk/>
            <pc:sldMk cId="0" sldId="256"/>
            <ac:spMk id="9" creationId="{00000000-0000-0000-0000-000000000000}"/>
          </ac:spMkLst>
        </pc:spChg>
      </pc:sldChg>
      <pc:sldChg chg="modSp">
        <pc:chgData name="R Shakes" userId="S::rshakes@stahigh.org::4b499eab-19d1-4f91-8280-b7fb705f1cc8" providerId="AD" clId="Web-{00000000-0000-0000-0000-000000000000}" dt="2026-09-10T15:28:18.357" v="19" actId="1076"/>
        <pc:sldMkLst>
          <pc:docMk/>
          <pc:sldMk cId="0" sldId="257"/>
        </pc:sldMkLst>
        <pc:picChg chg="mod">
          <ac:chgData name="R Shakes" userId="S::rshakes@stahigh.org::4b499eab-19d1-4f91-8280-b7fb705f1cc8" providerId="AD" clId="Web-{00000000-0000-0000-0000-000000000000}" dt="2026-09-10T15:28:18.357" v="19" actId="1076"/>
          <ac:picMkLst>
            <pc:docMk/>
            <pc:sldMk cId="0" sldId="257"/>
            <ac:picMk id="5" creationId="{00000000-0000-0000-0000-000000000000}"/>
          </ac:picMkLst>
        </pc:picChg>
      </pc:sldChg>
      <pc:sldChg chg="modSp">
        <pc:chgData name="R Shakes" userId="S::rshakes@stahigh.org::4b499eab-19d1-4f91-8280-b7fb705f1cc8" providerId="AD" clId="Web-{00000000-0000-0000-0000-000000000000}" dt="2026-09-10T15:28:25.732" v="20" actId="14100"/>
        <pc:sldMkLst>
          <pc:docMk/>
          <pc:sldMk cId="0" sldId="258"/>
        </pc:sldMkLst>
        <pc:picChg chg="mod">
          <ac:chgData name="R Shakes" userId="S::rshakes@stahigh.org::4b499eab-19d1-4f91-8280-b7fb705f1cc8" providerId="AD" clId="Web-{00000000-0000-0000-0000-000000000000}" dt="2026-09-10T15:28:25.732" v="20" actId="14100"/>
          <ac:picMkLst>
            <pc:docMk/>
            <pc:sldMk cId="0" sldId="258"/>
            <ac:picMk id="5" creationId="{00000000-0000-0000-0000-000000000000}"/>
          </ac:picMkLst>
        </pc:picChg>
      </pc:sldChg>
      <pc:sldChg chg="modSp">
        <pc:chgData name="R Shakes" userId="S::rshakes@stahigh.org::4b499eab-19d1-4f91-8280-b7fb705f1cc8" providerId="AD" clId="Web-{00000000-0000-0000-0000-000000000000}" dt="2026-09-10T15:28:11.888" v="17" actId="14100"/>
        <pc:sldMkLst>
          <pc:docMk/>
          <pc:sldMk cId="0" sldId="259"/>
        </pc:sldMkLst>
        <pc:picChg chg="mod">
          <ac:chgData name="R Shakes" userId="S::rshakes@stahigh.org::4b499eab-19d1-4f91-8280-b7fb705f1cc8" providerId="AD" clId="Web-{00000000-0000-0000-0000-000000000000}" dt="2026-09-10T15:28:11.888" v="17" actId="14100"/>
          <ac:picMkLst>
            <pc:docMk/>
            <pc:sldMk cId="0" sldId="259"/>
            <ac:picMk id="5" creationId="{00000000-0000-0000-0000-000000000000}"/>
          </ac:picMkLst>
        </pc:picChg>
      </pc:sldChg>
      <pc:sldChg chg="modSp">
        <pc:chgData name="R Shakes" userId="S::rshakes@stahigh.org::4b499eab-19d1-4f91-8280-b7fb705f1cc8" providerId="AD" clId="Web-{00000000-0000-0000-0000-000000000000}" dt="2026-09-10T15:28:35.842" v="22" actId="1076"/>
        <pc:sldMkLst>
          <pc:docMk/>
          <pc:sldMk cId="0" sldId="260"/>
        </pc:sldMkLst>
        <pc:picChg chg="mod">
          <ac:chgData name="R Shakes" userId="S::rshakes@stahigh.org::4b499eab-19d1-4f91-8280-b7fb705f1cc8" providerId="AD" clId="Web-{00000000-0000-0000-0000-000000000000}" dt="2026-09-10T15:28:35.842" v="22" actId="1076"/>
          <ac:picMkLst>
            <pc:docMk/>
            <pc:sldMk cId="0" sldId="260"/>
            <ac:picMk id="5" creationId="{00000000-0000-0000-0000-000000000000}"/>
          </ac:picMkLst>
        </pc:picChg>
      </pc:sldChg>
      <pc:sldChg chg="modSp">
        <pc:chgData name="R Shakes" userId="S::rshakes@stahigh.org::4b499eab-19d1-4f91-8280-b7fb705f1cc8" providerId="AD" clId="Web-{00000000-0000-0000-0000-000000000000}" dt="2026-09-10T15:30:24.971" v="59" actId="20577"/>
        <pc:sldMkLst>
          <pc:docMk/>
          <pc:sldMk cId="0" sldId="261"/>
        </pc:sldMkLst>
        <pc:spChg chg="mod">
          <ac:chgData name="R Shakes" userId="S::rshakes@stahigh.org::4b499eab-19d1-4f91-8280-b7fb705f1cc8" providerId="AD" clId="Web-{00000000-0000-0000-0000-000000000000}" dt="2026-09-10T15:30:24.971" v="59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R Shakes" userId="S::rshakes@stahigh.org::4b499eab-19d1-4f91-8280-b7fb705f1cc8" providerId="AD" clId="Web-{00000000-0000-0000-0000-000000000000}" dt="2026-09-10T15:30:20.846" v="57" actId="20577"/>
          <ac:spMkLst>
            <pc:docMk/>
            <pc:sldMk cId="0" sldId="261"/>
            <ac:spMk id="14" creationId="{00000000-0000-0000-0000-000000000000}"/>
          </ac:spMkLst>
        </pc:spChg>
        <pc:spChg chg="mod">
          <ac:chgData name="R Shakes" userId="S::rshakes@stahigh.org::4b499eab-19d1-4f91-8280-b7fb705f1cc8" providerId="AD" clId="Web-{00000000-0000-0000-0000-000000000000}" dt="2026-09-10T15:30:17.237" v="55" actId="20577"/>
          <ac:spMkLst>
            <pc:docMk/>
            <pc:sldMk cId="0" sldId="261"/>
            <ac:spMk id="17" creationId="{00000000-0000-0000-0000-000000000000}"/>
          </ac:spMkLst>
        </pc:spChg>
        <pc:spChg chg="mod">
          <ac:chgData name="R Shakes" userId="S::rshakes@stahigh.org::4b499eab-19d1-4f91-8280-b7fb705f1cc8" providerId="AD" clId="Web-{00000000-0000-0000-0000-000000000000}" dt="2026-09-10T15:30:10.643" v="53" actId="20577"/>
          <ac:spMkLst>
            <pc:docMk/>
            <pc:sldMk cId="0" sldId="261"/>
            <ac:spMk id="20" creationId="{00000000-0000-0000-0000-000000000000}"/>
          </ac:spMkLst>
        </pc:spChg>
        <pc:spChg chg="mod">
          <ac:chgData name="R Shakes" userId="S::rshakes@stahigh.org::4b499eab-19d1-4f91-8280-b7fb705f1cc8" providerId="AD" clId="Web-{00000000-0000-0000-0000-000000000000}" dt="2026-09-10T15:29:55.158" v="47" actId="20577"/>
          <ac:spMkLst>
            <pc:docMk/>
            <pc:sldMk cId="0" sldId="261"/>
            <ac:spMk id="23" creationId="{00000000-0000-0000-0000-000000000000}"/>
          </ac:spMkLst>
        </pc:spChg>
        <pc:spChg chg="mod">
          <ac:chgData name="R Shakes" userId="S::rshakes@stahigh.org::4b499eab-19d1-4f91-8280-b7fb705f1cc8" providerId="AD" clId="Web-{00000000-0000-0000-0000-000000000000}" dt="2026-09-10T15:29:58.923" v="49" actId="20577"/>
          <ac:spMkLst>
            <pc:docMk/>
            <pc:sldMk cId="0" sldId="261"/>
            <ac:spMk id="26" creationId="{00000000-0000-0000-0000-000000000000}"/>
          </ac:spMkLst>
        </pc:spChg>
        <pc:spChg chg="mod">
          <ac:chgData name="R Shakes" userId="S::rshakes@stahigh.org::4b499eab-19d1-4f91-8280-b7fb705f1cc8" providerId="AD" clId="Web-{00000000-0000-0000-0000-000000000000}" dt="2026-09-10T15:30:06.736" v="51" actId="20577"/>
          <ac:spMkLst>
            <pc:docMk/>
            <pc:sldMk cId="0" sldId="261"/>
            <ac:spMk id="29" creationId="{00000000-0000-0000-0000-000000000000}"/>
          </ac:spMkLst>
        </pc:spChg>
        <pc:picChg chg="mod">
          <ac:chgData name="R Shakes" userId="S::rshakes@stahigh.org::4b499eab-19d1-4f91-8280-b7fb705f1cc8" providerId="AD" clId="Web-{00000000-0000-0000-0000-000000000000}" dt="2026-09-10T15:28:41.795" v="23" actId="14100"/>
          <ac:picMkLst>
            <pc:docMk/>
            <pc:sldMk cId="0" sldId="261"/>
            <ac:picMk id="5" creationId="{00000000-0000-0000-0000-000000000000}"/>
          </ac:picMkLst>
        </pc:picChg>
      </pc:sldChg>
      <pc:sldChg chg="modSp">
        <pc:chgData name="R Shakes" userId="S::rshakes@stahigh.org::4b499eab-19d1-4f91-8280-b7fb705f1cc8" providerId="AD" clId="Web-{00000000-0000-0000-0000-000000000000}" dt="2026-09-10T15:30:38.300" v="62" actId="20577"/>
        <pc:sldMkLst>
          <pc:docMk/>
          <pc:sldMk cId="0" sldId="269"/>
        </pc:sldMkLst>
        <pc:spChg chg="mod">
          <ac:chgData name="R Shakes" userId="S::rshakes@stahigh.org::4b499eab-19d1-4f91-8280-b7fb705f1cc8" providerId="AD" clId="Web-{00000000-0000-0000-0000-000000000000}" dt="2026-09-10T15:30:38.300" v="62" actId="20577"/>
          <ac:spMkLst>
            <pc:docMk/>
            <pc:sldMk cId="0" sldId="269"/>
            <ac:spMk id="7" creationId="{00000000-0000-0000-0000-000000000000}"/>
          </ac:spMkLst>
        </pc:spChg>
      </pc:sldChg>
      <pc:sldChg chg="modSp">
        <pc:chgData name="R Shakes" userId="S::rshakes@stahigh.org::4b499eab-19d1-4f91-8280-b7fb705f1cc8" providerId="AD" clId="Web-{00000000-0000-0000-0000-000000000000}" dt="2026-09-10T15:27:44.371" v="16" actId="20577"/>
        <pc:sldMkLst>
          <pc:docMk/>
          <pc:sldMk cId="0" sldId="276"/>
        </pc:sldMkLst>
        <pc:spChg chg="mod">
          <ac:chgData name="R Shakes" userId="S::rshakes@stahigh.org::4b499eab-19d1-4f91-8280-b7fb705f1cc8" providerId="AD" clId="Web-{00000000-0000-0000-0000-000000000000}" dt="2026-09-10T15:27:44.371" v="16" actId="20577"/>
          <ac:spMkLst>
            <pc:docMk/>
            <pc:sldMk cId="0" sldId="276"/>
            <ac:spMk id="18" creationId="{00000000-0000-0000-0000-000000000000}"/>
          </ac:spMkLst>
        </pc:spChg>
      </pc:sldChg>
      <pc:sldChg chg="add ord">
        <pc:chgData name="R Shakes" userId="S::rshakes@stahigh.org::4b499eab-19d1-4f91-8280-b7fb705f1cc8" providerId="AD" clId="Web-{00000000-0000-0000-0000-000000000000}" dt="2026-08-27T09:24:40.672" v="3"/>
        <pc:sldMkLst>
          <pc:docMk/>
          <pc:sldMk cId="159272757" sldId="375"/>
        </pc:sldMkLst>
      </pc:sldChg>
      <pc:sldChg chg="modSp">
        <pc:chgData name="R Shakes" userId="S::rshakes@stahigh.org::4b499eab-19d1-4f91-8280-b7fb705f1cc8" providerId="AD" clId="Web-{00000000-0000-0000-0000-000000000000}" dt="2026-09-10T15:31:04.692" v="69" actId="14100"/>
        <pc:sldMkLst>
          <pc:docMk/>
          <pc:sldMk cId="544106698" sldId="387"/>
        </pc:sldMkLst>
        <pc:spChg chg="mod">
          <ac:chgData name="R Shakes" userId="S::rshakes@stahigh.org::4b499eab-19d1-4f91-8280-b7fb705f1cc8" providerId="AD" clId="Web-{00000000-0000-0000-0000-000000000000}" dt="2026-09-10T15:30:49.988" v="64" actId="14100"/>
          <ac:spMkLst>
            <pc:docMk/>
            <pc:sldMk cId="544106698" sldId="387"/>
            <ac:spMk id="49" creationId="{00000000-0000-0000-0000-000000000000}"/>
          </ac:spMkLst>
        </pc:spChg>
        <pc:spChg chg="mod">
          <ac:chgData name="R Shakes" userId="S::rshakes@stahigh.org::4b499eab-19d1-4f91-8280-b7fb705f1cc8" providerId="AD" clId="Web-{00000000-0000-0000-0000-000000000000}" dt="2026-09-10T15:30:53.848" v="65" actId="1076"/>
          <ac:spMkLst>
            <pc:docMk/>
            <pc:sldMk cId="544106698" sldId="387"/>
            <ac:spMk id="50" creationId="{00000000-0000-0000-0000-000000000000}"/>
          </ac:spMkLst>
        </pc:spChg>
        <pc:spChg chg="mod">
          <ac:chgData name="R Shakes" userId="S::rshakes@stahigh.org::4b499eab-19d1-4f91-8280-b7fb705f1cc8" providerId="AD" clId="Web-{00000000-0000-0000-0000-000000000000}" dt="2026-09-10T15:31:04.692" v="69" actId="14100"/>
          <ac:spMkLst>
            <pc:docMk/>
            <pc:sldMk cId="544106698" sldId="387"/>
            <ac:spMk id="51" creationId="{00000000-0000-0000-0000-000000000000}"/>
          </ac:spMkLst>
        </pc:spChg>
      </pc:sldChg>
      <pc:sldChg chg="modSp">
        <pc:chgData name="R Shakes" userId="S::rshakes@stahigh.org::4b499eab-19d1-4f91-8280-b7fb705f1cc8" providerId="AD" clId="Web-{00000000-0000-0000-0000-000000000000}" dt="2026-09-10T15:31:31.584" v="76" actId="1076"/>
        <pc:sldMkLst>
          <pc:docMk/>
          <pc:sldMk cId="143308771" sldId="390"/>
        </pc:sldMkLst>
        <pc:spChg chg="mod">
          <ac:chgData name="R Shakes" userId="S::rshakes@stahigh.org::4b499eab-19d1-4f91-8280-b7fb705f1cc8" providerId="AD" clId="Web-{00000000-0000-0000-0000-000000000000}" dt="2026-09-10T15:31:31.584" v="76" actId="1076"/>
          <ac:spMkLst>
            <pc:docMk/>
            <pc:sldMk cId="143308771" sldId="390"/>
            <ac:spMk id="10" creationId="{200D9F32-2FB5-AC34-940E-FF04EB797F5D}"/>
          </ac:spMkLst>
        </pc:spChg>
        <pc:spChg chg="mod">
          <ac:chgData name="R Shakes" userId="S::rshakes@stahigh.org::4b499eab-19d1-4f91-8280-b7fb705f1cc8" providerId="AD" clId="Web-{00000000-0000-0000-0000-000000000000}" dt="2026-09-10T15:31:17.270" v="71" actId="1076"/>
          <ac:spMkLst>
            <pc:docMk/>
            <pc:sldMk cId="143308771" sldId="390"/>
            <ac:spMk id="11" creationId="{8FE42250-2A09-9838-ED98-CB0432932E97}"/>
          </ac:spMkLst>
        </pc:spChg>
        <pc:spChg chg="mod">
          <ac:chgData name="R Shakes" userId="S::rshakes@stahigh.org::4b499eab-19d1-4f91-8280-b7fb705f1cc8" providerId="AD" clId="Web-{00000000-0000-0000-0000-000000000000}" dt="2026-09-10T15:31:27.412" v="75" actId="1076"/>
          <ac:spMkLst>
            <pc:docMk/>
            <pc:sldMk cId="143308771" sldId="390"/>
            <ac:spMk id="12" creationId="{5AEEDE13-F850-65AD-490A-E428D527B865}"/>
          </ac:spMkLst>
        </pc:spChg>
        <pc:spChg chg="mod">
          <ac:chgData name="R Shakes" userId="S::rshakes@stahigh.org::4b499eab-19d1-4f91-8280-b7fb705f1cc8" providerId="AD" clId="Web-{00000000-0000-0000-0000-000000000000}" dt="2026-09-10T15:31:25.786" v="74" actId="1076"/>
          <ac:spMkLst>
            <pc:docMk/>
            <pc:sldMk cId="143308771" sldId="390"/>
            <ac:spMk id="13" creationId="{B79F35DB-2B91-3E09-1572-4DAF948379D4}"/>
          </ac:spMkLst>
        </pc:spChg>
        <pc:spChg chg="mod">
          <ac:chgData name="R Shakes" userId="S::rshakes@stahigh.org::4b499eab-19d1-4f91-8280-b7fb705f1cc8" providerId="AD" clId="Web-{00000000-0000-0000-0000-000000000000}" dt="2026-09-10T15:31:23.333" v="73" actId="1076"/>
          <ac:spMkLst>
            <pc:docMk/>
            <pc:sldMk cId="143308771" sldId="390"/>
            <ac:spMk id="14" creationId="{24EC221D-501A-A30A-0030-B177F5CDCD05}"/>
          </ac:spMkLst>
        </pc:spChg>
      </pc:sldChg>
      <pc:sldChg chg="modSp">
        <pc:chgData name="R Shakes" userId="S::rshakes@stahigh.org::4b499eab-19d1-4f91-8280-b7fb705f1cc8" providerId="AD" clId="Web-{00000000-0000-0000-0000-000000000000}" dt="2026-09-10T15:25:11.615" v="13" actId="1076"/>
        <pc:sldMkLst>
          <pc:docMk/>
          <pc:sldMk cId="2273735665" sldId="391"/>
        </pc:sldMkLst>
        <pc:spChg chg="mod">
          <ac:chgData name="R Shakes" userId="S::rshakes@stahigh.org::4b499eab-19d1-4f91-8280-b7fb705f1cc8" providerId="AD" clId="Web-{00000000-0000-0000-0000-000000000000}" dt="2026-09-10T15:25:11.615" v="13" actId="1076"/>
          <ac:spMkLst>
            <pc:docMk/>
            <pc:sldMk cId="2273735665" sldId="391"/>
            <ac:spMk id="7" creationId="{8FBC5ADE-A617-6EF9-9AD1-BCA9B67075F7}"/>
          </ac:spMkLst>
        </pc:spChg>
        <pc:spChg chg="mod">
          <ac:chgData name="R Shakes" userId="S::rshakes@stahigh.org::4b499eab-19d1-4f91-8280-b7fb705f1cc8" providerId="AD" clId="Web-{00000000-0000-0000-0000-000000000000}" dt="2026-09-10T15:25:04.802" v="11" actId="1076"/>
          <ac:spMkLst>
            <pc:docMk/>
            <pc:sldMk cId="2273735665" sldId="391"/>
            <ac:spMk id="8" creationId="{16953F5D-F4DB-D6FA-39D9-2A215DB866BC}"/>
          </ac:spMkLst>
        </pc:spChg>
      </pc:sldChg>
      <pc:sldChg chg="modSp">
        <pc:chgData name="R Shakes" userId="S::rshakes@stahigh.org::4b499eab-19d1-4f91-8280-b7fb705f1cc8" providerId="AD" clId="Web-{00000000-0000-0000-0000-000000000000}" dt="2026-09-10T15:25:17.037" v="14" actId="1076"/>
        <pc:sldMkLst>
          <pc:docMk/>
          <pc:sldMk cId="3879792798" sldId="392"/>
        </pc:sldMkLst>
        <pc:spChg chg="mod">
          <ac:chgData name="R Shakes" userId="S::rshakes@stahigh.org::4b499eab-19d1-4f91-8280-b7fb705f1cc8" providerId="AD" clId="Web-{00000000-0000-0000-0000-000000000000}" dt="2026-09-10T15:25:17.037" v="14" actId="1076"/>
          <ac:spMkLst>
            <pc:docMk/>
            <pc:sldMk cId="3879792798" sldId="392"/>
            <ac:spMk id="7" creationId="{0D2B1FA7-00C0-88AC-23AB-53C65F897B0A}"/>
          </ac:spMkLst>
        </pc:spChg>
      </pc:sldChg>
      <pc:sldChg chg="modSp">
        <pc:chgData name="R Shakes" userId="S::rshakes@stahigh.org::4b499eab-19d1-4f91-8280-b7fb705f1cc8" providerId="AD" clId="Web-{00000000-0000-0000-0000-000000000000}" dt="2026-09-10T15:24:26.175" v="9" actId="20577"/>
        <pc:sldMkLst>
          <pc:docMk/>
          <pc:sldMk cId="943099394" sldId="396"/>
        </pc:sldMkLst>
        <pc:spChg chg="mod">
          <ac:chgData name="R Shakes" userId="S::rshakes@stahigh.org::4b499eab-19d1-4f91-8280-b7fb705f1cc8" providerId="AD" clId="Web-{00000000-0000-0000-0000-000000000000}" dt="2026-09-10T15:24:02.018" v="6" actId="20577"/>
          <ac:spMkLst>
            <pc:docMk/>
            <pc:sldMk cId="943099394" sldId="396"/>
            <ac:spMk id="6" creationId="{EE334E91-557D-BEAF-0C72-02BBC9DA9DCE}"/>
          </ac:spMkLst>
        </pc:spChg>
        <pc:spChg chg="mod">
          <ac:chgData name="R Shakes" userId="S::rshakes@stahigh.org::4b499eab-19d1-4f91-8280-b7fb705f1cc8" providerId="AD" clId="Web-{00000000-0000-0000-0000-000000000000}" dt="2026-09-10T15:24:26.175" v="9" actId="20577"/>
          <ac:spMkLst>
            <pc:docMk/>
            <pc:sldMk cId="943099394" sldId="396"/>
            <ac:spMk id="52" creationId="{EE511E3F-9770-AB6E-4889-968281F8F29A}"/>
          </ac:spMkLst>
        </pc:spChg>
      </pc:sldChg>
      <pc:sldChg chg="modSp">
        <pc:chgData name="R Shakes" userId="S::rshakes@stahigh.org::4b499eab-19d1-4f91-8280-b7fb705f1cc8" providerId="AD" clId="Web-{00000000-0000-0000-0000-000000000000}" dt="2026-09-10T15:24:30.269" v="10" actId="20577"/>
        <pc:sldMkLst>
          <pc:docMk/>
          <pc:sldMk cId="1830193831" sldId="397"/>
        </pc:sldMkLst>
        <pc:spChg chg="mod">
          <ac:chgData name="R Shakes" userId="S::rshakes@stahigh.org::4b499eab-19d1-4f91-8280-b7fb705f1cc8" providerId="AD" clId="Web-{00000000-0000-0000-0000-000000000000}" dt="2026-09-10T15:24:10.143" v="8" actId="20577"/>
          <ac:spMkLst>
            <pc:docMk/>
            <pc:sldMk cId="1830193831" sldId="397"/>
            <ac:spMk id="6" creationId="{B6E11CE0-AFD9-7E04-AD38-5CBA2DFA00B5}"/>
          </ac:spMkLst>
        </pc:spChg>
        <pc:spChg chg="mod">
          <ac:chgData name="R Shakes" userId="S::rshakes@stahigh.org::4b499eab-19d1-4f91-8280-b7fb705f1cc8" providerId="AD" clId="Web-{00000000-0000-0000-0000-000000000000}" dt="2026-09-10T15:24:30.269" v="10" actId="20577"/>
          <ac:spMkLst>
            <pc:docMk/>
            <pc:sldMk cId="1830193831" sldId="397"/>
            <ac:spMk id="9" creationId="{54A61D8E-13E2-6EBE-BA75-F458E96CB5EB}"/>
          </ac:spMkLst>
        </pc:spChg>
      </pc:sldChg>
      <pc:sldMasterChg chg="addSldLayout">
        <pc:chgData name="R Shakes" userId="S::rshakes@stahigh.org::4b499eab-19d1-4f91-8280-b7fb705f1cc8" providerId="AD" clId="Web-{00000000-0000-0000-0000-000000000000}" dt="2026-08-27T09:24:32.156" v="1"/>
        <pc:sldMasterMkLst>
          <pc:docMk/>
          <pc:sldMasterMk cId="0" sldId="2147483648"/>
        </pc:sldMasterMkLst>
        <pc:sldLayoutChg chg="add">
          <pc:chgData name="R Shakes" userId="S::rshakes@stahigh.org::4b499eab-19d1-4f91-8280-b7fb705f1cc8" providerId="AD" clId="Web-{00000000-0000-0000-0000-000000000000}" dt="2026-08-27T09:24:32.156" v="1"/>
          <pc:sldLayoutMkLst>
            <pc:docMk/>
            <pc:sldMasterMk cId="0" sldId="2147483648"/>
            <pc:sldLayoutMk cId="3635169873" sldId="2147483650"/>
          </pc:sldLayoutMkLst>
        </pc:sldLayoutChg>
      </pc:sldMasterChg>
    </pc:docChg>
  </pc:docChgLst>
  <pc:docChgLst>
    <pc:chgData name="Y AMOS" userId="S::yamos@stahigh.org::4681c083-61e4-4574-900d-3c04c04736b2" providerId="AD" clId="Web-{5D94C6A3-9550-9EFD-D01B-2534D7E4A90D}"/>
    <pc:docChg chg="addSld modSld">
      <pc:chgData name="Y AMOS" userId="S::yamos@stahigh.org::4681c083-61e4-4574-900d-3c04c04736b2" providerId="AD" clId="Web-{5D94C6A3-9550-9EFD-D01B-2534D7E4A90D}" dt="2026-09-09T12:56:24.593" v="49"/>
      <pc:docMkLst>
        <pc:docMk/>
      </pc:docMkLst>
      <pc:sldChg chg="modSp mod modShow">
        <pc:chgData name="Y AMOS" userId="S::yamos@stahigh.org::4681c083-61e4-4574-900d-3c04c04736b2" providerId="AD" clId="Web-{5D94C6A3-9550-9EFD-D01B-2534D7E4A90D}" dt="2026-09-09T12:41:22.163" v="1"/>
        <pc:sldMkLst>
          <pc:docMk/>
          <pc:sldMk cId="0" sldId="270"/>
        </pc:sldMkLst>
        <pc:spChg chg="mod">
          <ac:chgData name="Y AMOS" userId="S::yamos@stahigh.org::4681c083-61e4-4574-900d-3c04c04736b2" providerId="AD" clId="Web-{5D94C6A3-9550-9EFD-D01B-2534D7E4A90D}" dt="2026-09-09T12:41:00.350" v="0" actId="20577"/>
          <ac:spMkLst>
            <pc:docMk/>
            <pc:sldMk cId="0" sldId="270"/>
            <ac:spMk id="50" creationId="{00000000-0000-0000-0000-000000000000}"/>
          </ac:spMkLst>
        </pc:spChg>
      </pc:sldChg>
      <pc:sldChg chg="modSp">
        <pc:chgData name="Y AMOS" userId="S::yamos@stahigh.org::4681c083-61e4-4574-900d-3c04c04736b2" providerId="AD" clId="Web-{5D94C6A3-9550-9EFD-D01B-2534D7E4A90D}" dt="2026-09-09T12:42:26.415" v="35"/>
        <pc:sldMkLst>
          <pc:docMk/>
          <pc:sldMk cId="0" sldId="271"/>
        </pc:sldMkLst>
        <pc:spChg chg="mod">
          <ac:chgData name="Y AMOS" userId="S::yamos@stahigh.org::4681c083-61e4-4574-900d-3c04c04736b2" providerId="AD" clId="Web-{5D94C6A3-9550-9EFD-D01B-2534D7E4A90D}" dt="2026-09-09T12:42:26.165" v="20"/>
          <ac:spMkLst>
            <pc:docMk/>
            <pc:sldMk cId="0" sldId="271"/>
            <ac:spMk id="10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1"/>
          <ac:spMkLst>
            <pc:docMk/>
            <pc:sldMk cId="0" sldId="271"/>
            <ac:spMk id="11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2"/>
          <ac:spMkLst>
            <pc:docMk/>
            <pc:sldMk cId="0" sldId="271"/>
            <ac:spMk id="12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3"/>
          <ac:spMkLst>
            <pc:docMk/>
            <pc:sldMk cId="0" sldId="271"/>
            <ac:spMk id="13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4"/>
          <ac:spMkLst>
            <pc:docMk/>
            <pc:sldMk cId="0" sldId="271"/>
            <ac:spMk id="14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5"/>
          <ac:spMkLst>
            <pc:docMk/>
            <pc:sldMk cId="0" sldId="271"/>
            <ac:spMk id="15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6"/>
          <ac:spMkLst>
            <pc:docMk/>
            <pc:sldMk cId="0" sldId="271"/>
            <ac:spMk id="16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7"/>
          <ac:spMkLst>
            <pc:docMk/>
            <pc:sldMk cId="0" sldId="271"/>
            <ac:spMk id="17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8"/>
          <ac:spMkLst>
            <pc:docMk/>
            <pc:sldMk cId="0" sldId="271"/>
            <ac:spMk id="18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29"/>
          <ac:spMkLst>
            <pc:docMk/>
            <pc:sldMk cId="0" sldId="271"/>
            <ac:spMk id="19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65" v="30"/>
          <ac:spMkLst>
            <pc:docMk/>
            <pc:sldMk cId="0" sldId="271"/>
            <ac:spMk id="20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80" v="31"/>
          <ac:spMkLst>
            <pc:docMk/>
            <pc:sldMk cId="0" sldId="271"/>
            <ac:spMk id="21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80" v="32"/>
          <ac:spMkLst>
            <pc:docMk/>
            <pc:sldMk cId="0" sldId="271"/>
            <ac:spMk id="22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80" v="33"/>
          <ac:spMkLst>
            <pc:docMk/>
            <pc:sldMk cId="0" sldId="271"/>
            <ac:spMk id="23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180" v="34"/>
          <ac:spMkLst>
            <pc:docMk/>
            <pc:sldMk cId="0" sldId="271"/>
            <ac:spMk id="24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26.415" v="35"/>
          <ac:spMkLst>
            <pc:docMk/>
            <pc:sldMk cId="0" sldId="271"/>
            <ac:spMk id="25" creationId="{00000000-0000-0000-0000-000000000000}"/>
          </ac:spMkLst>
        </pc:spChg>
        <pc:spChg chg="mod">
          <ac:chgData name="Y AMOS" userId="S::yamos@stahigh.org::4681c083-61e4-4574-900d-3c04c04736b2" providerId="AD" clId="Web-{5D94C6A3-9550-9EFD-D01B-2534D7E4A90D}" dt="2026-09-09T12:42:05.023" v="3" actId="20577"/>
          <ac:spMkLst>
            <pc:docMk/>
            <pc:sldMk cId="0" sldId="271"/>
            <ac:spMk id="26" creationId="{00000000-0000-0000-0000-000000000000}"/>
          </ac:spMkLst>
        </pc:spChg>
      </pc:sldChg>
      <pc:sldChg chg="addAnim">
        <pc:chgData name="Y AMOS" userId="S::yamos@stahigh.org::4681c083-61e4-4574-900d-3c04c04736b2" providerId="AD" clId="Web-{5D94C6A3-9550-9EFD-D01B-2534D7E4A90D}" dt="2026-09-09T12:42:56.525" v="39"/>
        <pc:sldMkLst>
          <pc:docMk/>
          <pc:sldMk cId="0" sldId="272"/>
        </pc:sldMkLst>
      </pc:sldChg>
      <pc:sldChg chg="modSp addAnim modAnim">
        <pc:chgData name="Y AMOS" userId="S::yamos@stahigh.org::4681c083-61e4-4574-900d-3c04c04736b2" providerId="AD" clId="Web-{5D94C6A3-9550-9EFD-D01B-2534D7E4A90D}" dt="2026-09-09T12:43:10.447" v="42"/>
        <pc:sldMkLst>
          <pc:docMk/>
          <pc:sldMk cId="0" sldId="273"/>
        </pc:sldMkLst>
        <pc:spChg chg="mod">
          <ac:chgData name="Y AMOS" userId="S::yamos@stahigh.org::4681c083-61e4-4574-900d-3c04c04736b2" providerId="AD" clId="Web-{5D94C6A3-9550-9EFD-D01B-2534D7E4A90D}" dt="2026-09-09T12:43:10.447" v="42"/>
          <ac:spMkLst>
            <pc:docMk/>
            <pc:sldMk cId="0" sldId="273"/>
            <ac:spMk id="10" creationId="{00000000-0000-0000-0000-000000000000}"/>
          </ac:spMkLst>
        </pc:spChg>
      </pc:sldChg>
      <pc:sldChg chg="modSp addAnim">
        <pc:chgData name="Y AMOS" userId="S::yamos@stahigh.org::4681c083-61e4-4574-900d-3c04c04736b2" providerId="AD" clId="Web-{5D94C6A3-9550-9EFD-D01B-2534D7E4A90D}" dt="2026-09-09T12:43:34.698" v="45"/>
        <pc:sldMkLst>
          <pc:docMk/>
          <pc:sldMk cId="0" sldId="274"/>
        </pc:sldMkLst>
        <pc:spChg chg="mod">
          <ac:chgData name="Y AMOS" userId="S::yamos@stahigh.org::4681c083-61e4-4574-900d-3c04c04736b2" providerId="AD" clId="Web-{5D94C6A3-9550-9EFD-D01B-2534D7E4A90D}" dt="2026-09-09T12:43:26.573" v="44" actId="20577"/>
          <ac:spMkLst>
            <pc:docMk/>
            <pc:sldMk cId="0" sldId="274"/>
            <ac:spMk id="26" creationId="{00000000-0000-0000-0000-000000000000}"/>
          </ac:spMkLst>
        </pc:spChg>
      </pc:sldChg>
      <pc:sldChg chg="mod modShow">
        <pc:chgData name="Y AMOS" userId="S::yamos@stahigh.org::4681c083-61e4-4574-900d-3c04c04736b2" providerId="AD" clId="Web-{5D94C6A3-9550-9EFD-D01B-2534D7E4A90D}" dt="2026-09-09T12:48:37.472" v="47"/>
        <pc:sldMkLst>
          <pc:docMk/>
          <pc:sldMk cId="1185058339" sldId="285"/>
        </pc:sldMkLst>
      </pc:sldChg>
      <pc:sldChg chg="add">
        <pc:chgData name="Y AMOS" userId="S::yamos@stahigh.org::4681c083-61e4-4574-900d-3c04c04736b2" providerId="AD" clId="Web-{5D94C6A3-9550-9EFD-D01B-2534D7E4A90D}" dt="2026-09-09T12:48:32.519" v="46"/>
        <pc:sldMkLst>
          <pc:docMk/>
          <pc:sldMk cId="3792534692" sldId="376"/>
        </pc:sldMkLst>
      </pc:sldChg>
      <pc:sldChg chg="add">
        <pc:chgData name="Y AMOS" userId="S::yamos@stahigh.org::4681c083-61e4-4574-900d-3c04c04736b2" providerId="AD" clId="Web-{5D94C6A3-9550-9EFD-D01B-2534D7E4A90D}" dt="2026-09-09T12:56:24.593" v="49"/>
        <pc:sldMkLst>
          <pc:docMk/>
          <pc:sldMk cId="1260428081" sldId="384"/>
        </pc:sldMkLst>
      </pc:sldChg>
      <pc:sldChg chg="add">
        <pc:chgData name="Y AMOS" userId="S::yamos@stahigh.org::4681c083-61e4-4574-900d-3c04c04736b2" providerId="AD" clId="Web-{5D94C6A3-9550-9EFD-D01B-2534D7E4A90D}" dt="2026-09-09T12:56:24.249" v="48"/>
        <pc:sldMkLst>
          <pc:docMk/>
          <pc:sldMk cId="3554557760" sldId="385"/>
        </pc:sldMkLst>
      </pc:sldChg>
    </pc:docChg>
  </pc:docChgLst>
  <pc:docChgLst>
    <pc:chgData name="R Shakes" userId="S::rshakes@stahigh.org::4b499eab-19d1-4f91-8280-b7fb705f1cc8" providerId="AD" clId="Web-{023E481A-04C3-3428-D303-C79C8FE91DAA}"/>
    <pc:docChg chg="modSld">
      <pc:chgData name="R Shakes" userId="S::rshakes@stahigh.org::4b499eab-19d1-4f91-8280-b7fb705f1cc8" providerId="AD" clId="Web-{023E481A-04C3-3428-D303-C79C8FE91DAA}" dt="2026-08-27T08:17:57.561" v="8" actId="20577"/>
      <pc:docMkLst>
        <pc:docMk/>
      </pc:docMkLst>
      <pc:sldChg chg="modSp">
        <pc:chgData name="R Shakes" userId="S::rshakes@stahigh.org::4b499eab-19d1-4f91-8280-b7fb705f1cc8" providerId="AD" clId="Web-{023E481A-04C3-3428-D303-C79C8FE91DAA}" dt="2026-08-27T08:17:23.386" v="5" actId="1076"/>
        <pc:sldMkLst>
          <pc:docMk/>
          <pc:sldMk cId="0" sldId="256"/>
        </pc:sldMkLst>
        <pc:spChg chg="mod">
          <ac:chgData name="R Shakes" userId="S::rshakes@stahigh.org::4b499eab-19d1-4f91-8280-b7fb705f1cc8" providerId="AD" clId="Web-{023E481A-04C3-3428-D303-C79C8FE91DAA}" dt="2026-08-27T08:17:20.386" v="4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R Shakes" userId="S::rshakes@stahigh.org::4b499eab-19d1-4f91-8280-b7fb705f1cc8" providerId="AD" clId="Web-{023E481A-04C3-3428-D303-C79C8FE91DAA}" dt="2026-08-27T08:17:15.245" v="2" actId="14100"/>
          <ac:spMkLst>
            <pc:docMk/>
            <pc:sldMk cId="0" sldId="256"/>
            <ac:spMk id="6" creationId="{00000000-0000-0000-0000-000000000000}"/>
          </ac:spMkLst>
        </pc:spChg>
        <pc:picChg chg="mod">
          <ac:chgData name="R Shakes" userId="S::rshakes@stahigh.org::4b499eab-19d1-4f91-8280-b7fb705f1cc8" providerId="AD" clId="Web-{023E481A-04C3-3428-D303-C79C8FE91DAA}" dt="2026-08-27T08:17:23.386" v="5" actId="1076"/>
          <ac:picMkLst>
            <pc:docMk/>
            <pc:sldMk cId="0" sldId="256"/>
            <ac:picMk id="4" creationId="{00000000-0000-0000-0000-000000000000}"/>
          </ac:picMkLst>
        </pc:picChg>
      </pc:sldChg>
      <pc:sldChg chg="modSp">
        <pc:chgData name="R Shakes" userId="S::rshakes@stahigh.org::4b499eab-19d1-4f91-8280-b7fb705f1cc8" providerId="AD" clId="Web-{023E481A-04C3-3428-D303-C79C8FE91DAA}" dt="2026-08-27T08:17:57.561" v="8" actId="20577"/>
        <pc:sldMkLst>
          <pc:docMk/>
          <pc:sldMk cId="0" sldId="265"/>
        </pc:sldMkLst>
        <pc:spChg chg="mod">
          <ac:chgData name="R Shakes" userId="S::rshakes@stahigh.org::4b499eab-19d1-4f91-8280-b7fb705f1cc8" providerId="AD" clId="Web-{023E481A-04C3-3428-D303-C79C8FE91DAA}" dt="2026-08-27T08:17:57.561" v="8" actId="20577"/>
          <ac:spMkLst>
            <pc:docMk/>
            <pc:sldMk cId="0" sldId="265"/>
            <ac:spMk id="10" creationId="{00000000-0000-0000-0000-000000000000}"/>
          </ac:spMkLst>
        </pc:spChg>
      </pc:sldChg>
    </pc:docChg>
  </pc:docChgLst>
  <pc:docChgLst>
    <pc:chgData name="R Shakes" userId="S::rshakes@stahigh.org::4b499eab-19d1-4f91-8280-b7fb705f1cc8" providerId="AD" clId="Web-{85EC44B7-CB95-C402-047C-37B258F5F623}"/>
    <pc:docChg chg="addSld delSld modSld">
      <pc:chgData name="R Shakes" userId="S::rshakes@stahigh.org::4b499eab-19d1-4f91-8280-b7fb705f1cc8" providerId="AD" clId="Web-{85EC44B7-CB95-C402-047C-37B258F5F623}" dt="2026-08-27T09:22:44.409" v="233"/>
      <pc:docMkLst>
        <pc:docMk/>
      </pc:docMkLst>
      <pc:sldChg chg="modSp">
        <pc:chgData name="R Shakes" userId="S::rshakes@stahigh.org::4b499eab-19d1-4f91-8280-b7fb705f1cc8" providerId="AD" clId="Web-{85EC44B7-CB95-C402-047C-37B258F5F623}" dt="2026-08-27T08:49:11.099" v="104" actId="1076"/>
        <pc:sldMkLst>
          <pc:docMk/>
          <pc:sldMk cId="0" sldId="256"/>
        </pc:sldMkLst>
        <pc:picChg chg="mod">
          <ac:chgData name="R Shakes" userId="S::rshakes@stahigh.org::4b499eab-19d1-4f91-8280-b7fb705f1cc8" providerId="AD" clId="Web-{85EC44B7-CB95-C402-047C-37B258F5F623}" dt="2026-08-27T08:49:11.099" v="104" actId="1076"/>
          <ac:picMkLst>
            <pc:docMk/>
            <pc:sldMk cId="0" sldId="256"/>
            <ac:picMk id="4" creationId="{00000000-0000-0000-0000-000000000000}"/>
          </ac:picMkLst>
        </pc:picChg>
      </pc:sldChg>
      <pc:sldChg chg="modSp">
        <pc:chgData name="R Shakes" userId="S::rshakes@stahigh.org::4b499eab-19d1-4f91-8280-b7fb705f1cc8" providerId="AD" clId="Web-{85EC44B7-CB95-C402-047C-37B258F5F623}" dt="2026-08-27T09:03:52.073" v="147" actId="1076"/>
        <pc:sldMkLst>
          <pc:docMk/>
          <pc:sldMk cId="0" sldId="257"/>
        </pc:sldMkLst>
        <pc:spChg chg="mod">
          <ac:chgData name="R Shakes" userId="S::rshakes@stahigh.org::4b499eab-19d1-4f91-8280-b7fb705f1cc8" providerId="AD" clId="Web-{85EC44B7-CB95-C402-047C-37B258F5F623}" dt="2026-08-27T08:55:58.786" v="112" actId="107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6:09.131" v="115" actId="107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6:03.177" v="113" actId="107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03:52.073" v="147" actId="1076"/>
          <ac:spMkLst>
            <pc:docMk/>
            <pc:sldMk cId="0" sldId="257"/>
            <ac:spMk id="13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5:31.378" v="105" actId="14100"/>
          <ac:spMkLst>
            <pc:docMk/>
            <pc:sldMk cId="0" sldId="257"/>
            <ac:spMk id="14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5:42.144" v="108" actId="1076"/>
          <ac:spMkLst>
            <pc:docMk/>
            <pc:sldMk cId="0" sldId="257"/>
            <ac:spMk id="17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5:34.597" v="106" actId="14100"/>
          <ac:spMkLst>
            <pc:docMk/>
            <pc:sldMk cId="0" sldId="257"/>
            <ac:spMk id="18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5:51.504" v="110" actId="1076"/>
          <ac:spMkLst>
            <pc:docMk/>
            <pc:sldMk cId="0" sldId="257"/>
            <ac:spMk id="21" creationId="{00000000-0000-0000-0000-000000000000}"/>
          </ac:spMkLst>
        </pc:spChg>
      </pc:sldChg>
      <pc:sldChg chg="modSp">
        <pc:chgData name="R Shakes" userId="S::rshakes@stahigh.org::4b499eab-19d1-4f91-8280-b7fb705f1cc8" providerId="AD" clId="Web-{85EC44B7-CB95-C402-047C-37B258F5F623}" dt="2026-08-27T08:57:57.217" v="130" actId="1076"/>
        <pc:sldMkLst>
          <pc:docMk/>
          <pc:sldMk cId="0" sldId="258"/>
        </pc:sldMkLst>
        <pc:spChg chg="mod">
          <ac:chgData name="R Shakes" userId="S::rshakes@stahigh.org::4b499eab-19d1-4f91-8280-b7fb705f1cc8" providerId="AD" clId="Web-{85EC44B7-CB95-C402-047C-37B258F5F623}" dt="2026-08-27T08:56:29.617" v="116" actId="14100"/>
          <ac:spMkLst>
            <pc:docMk/>
            <pc:sldMk cId="0" sldId="258"/>
            <ac:spMk id="11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6:36.680" v="118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6:45.180" v="120" actId="14100"/>
          <ac:spMkLst>
            <pc:docMk/>
            <pc:sldMk cId="0" sldId="258"/>
            <ac:spMk id="16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6:48.384" v="121" actId="1076"/>
          <ac:spMkLst>
            <pc:docMk/>
            <pc:sldMk cId="0" sldId="258"/>
            <ac:spMk id="18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6:56.134" v="123" actId="14100"/>
          <ac:spMkLst>
            <pc:docMk/>
            <pc:sldMk cId="0" sldId="258"/>
            <ac:spMk id="21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6:58.978" v="124" actId="1076"/>
          <ac:spMkLst>
            <pc:docMk/>
            <pc:sldMk cId="0" sldId="258"/>
            <ac:spMk id="23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7:02.072" v="125" actId="14100"/>
          <ac:spMkLst>
            <pc:docMk/>
            <pc:sldMk cId="0" sldId="258"/>
            <ac:spMk id="26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7:08.260" v="127" actId="1076"/>
          <ac:spMkLst>
            <pc:docMk/>
            <pc:sldMk cId="0" sldId="258"/>
            <ac:spMk id="28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7:47.154" v="129" actId="14100"/>
          <ac:spMkLst>
            <pc:docMk/>
            <pc:sldMk cId="0" sldId="258"/>
            <ac:spMk id="31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7:57.217" v="130" actId="1076"/>
          <ac:spMkLst>
            <pc:docMk/>
            <pc:sldMk cId="0" sldId="258"/>
            <ac:spMk id="32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7:42.263" v="128" actId="20577"/>
          <ac:spMkLst>
            <pc:docMk/>
            <pc:sldMk cId="0" sldId="258"/>
            <ac:spMk id="33" creationId="{00000000-0000-0000-0000-000000000000}"/>
          </ac:spMkLst>
        </pc:spChg>
      </pc:sldChg>
      <pc:sldChg chg="modSp">
        <pc:chgData name="R Shakes" userId="S::rshakes@stahigh.org::4b499eab-19d1-4f91-8280-b7fb705f1cc8" providerId="AD" clId="Web-{85EC44B7-CB95-C402-047C-37B258F5F623}" dt="2026-08-27T08:58:32.454" v="136" actId="20577"/>
        <pc:sldMkLst>
          <pc:docMk/>
          <pc:sldMk cId="0" sldId="259"/>
        </pc:sldMkLst>
        <pc:spChg chg="mod">
          <ac:chgData name="R Shakes" userId="S::rshakes@stahigh.org::4b499eab-19d1-4f91-8280-b7fb705f1cc8" providerId="AD" clId="Web-{85EC44B7-CB95-C402-047C-37B258F5F623}" dt="2026-08-27T08:58:10.062" v="131" actId="20577"/>
          <ac:spMkLst>
            <pc:docMk/>
            <pc:sldMk cId="0" sldId="259"/>
            <ac:spMk id="12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8:14.359" v="132" actId="2057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8:18.422" v="133" actId="20577"/>
          <ac:spMkLst>
            <pc:docMk/>
            <pc:sldMk cId="0" sldId="259"/>
            <ac:spMk id="20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8:22.782" v="134" actId="20577"/>
          <ac:spMkLst>
            <pc:docMk/>
            <pc:sldMk cId="0" sldId="259"/>
            <ac:spMk id="24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8:27.126" v="135" actId="20577"/>
          <ac:spMkLst>
            <pc:docMk/>
            <pc:sldMk cId="0" sldId="259"/>
            <ac:spMk id="28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8:32.454" v="136" actId="20577"/>
          <ac:spMkLst>
            <pc:docMk/>
            <pc:sldMk cId="0" sldId="259"/>
            <ac:spMk id="32" creationId="{00000000-0000-0000-0000-000000000000}"/>
          </ac:spMkLst>
        </pc:spChg>
      </pc:sldChg>
      <pc:sldChg chg="modSp">
        <pc:chgData name="R Shakes" userId="S::rshakes@stahigh.org::4b499eab-19d1-4f91-8280-b7fb705f1cc8" providerId="AD" clId="Web-{85EC44B7-CB95-C402-047C-37B258F5F623}" dt="2026-08-27T08:48:49.785" v="103" actId="20577"/>
        <pc:sldMkLst>
          <pc:docMk/>
          <pc:sldMk cId="0" sldId="261"/>
        </pc:sldMkLst>
        <pc:spChg chg="mod">
          <ac:chgData name="R Shakes" userId="S::rshakes@stahigh.org::4b499eab-19d1-4f91-8280-b7fb705f1cc8" providerId="AD" clId="Web-{85EC44B7-CB95-C402-047C-37B258F5F623}" dt="2026-08-27T08:48:11.751" v="73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48:19.501" v="76" actId="20577"/>
          <ac:spMkLst>
            <pc:docMk/>
            <pc:sldMk cId="0" sldId="261"/>
            <ac:spMk id="14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48:32.877" v="84" actId="20577"/>
          <ac:spMkLst>
            <pc:docMk/>
            <pc:sldMk cId="0" sldId="261"/>
            <ac:spMk id="17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48:49.785" v="103" actId="20577"/>
          <ac:spMkLst>
            <pc:docMk/>
            <pc:sldMk cId="0" sldId="261"/>
            <ac:spMk id="32" creationId="{00000000-0000-0000-0000-000000000000}"/>
          </ac:spMkLst>
        </pc:spChg>
      </pc:sldChg>
      <pc:sldChg chg="modSp">
        <pc:chgData name="R Shakes" userId="S::rshakes@stahigh.org::4b499eab-19d1-4f91-8280-b7fb705f1cc8" providerId="AD" clId="Web-{85EC44B7-CB95-C402-047C-37B258F5F623}" dt="2026-08-27T08:59:08.957" v="146" actId="20577"/>
        <pc:sldMkLst>
          <pc:docMk/>
          <pc:sldMk cId="0" sldId="263"/>
        </pc:sldMkLst>
        <pc:spChg chg="mod">
          <ac:chgData name="R Shakes" userId="S::rshakes@stahigh.org::4b499eab-19d1-4f91-8280-b7fb705f1cc8" providerId="AD" clId="Web-{85EC44B7-CB95-C402-047C-37B258F5F623}" dt="2026-08-27T08:58:52.299" v="140" actId="1410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8:48.471" v="139" actId="20577"/>
          <ac:spMkLst>
            <pc:docMk/>
            <pc:sldMk cId="0" sldId="263"/>
            <ac:spMk id="12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8:56.190" v="141" actId="1076"/>
          <ac:spMkLst>
            <pc:docMk/>
            <pc:sldMk cId="0" sldId="263"/>
            <ac:spMk id="15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9:04.035" v="144" actId="1076"/>
          <ac:spMkLst>
            <pc:docMk/>
            <pc:sldMk cId="0" sldId="263"/>
            <ac:spMk id="18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8:59:08.957" v="146" actId="20577"/>
          <ac:spMkLst>
            <pc:docMk/>
            <pc:sldMk cId="0" sldId="263"/>
            <ac:spMk id="19" creationId="{00000000-0000-0000-0000-000000000000}"/>
          </ac:spMkLst>
        </pc:spChg>
      </pc:sldChg>
      <pc:sldChg chg="addSp delSp modSp">
        <pc:chgData name="R Shakes" userId="S::rshakes@stahigh.org::4b499eab-19d1-4f91-8280-b7fb705f1cc8" providerId="AD" clId="Web-{85EC44B7-CB95-C402-047C-37B258F5F623}" dt="2026-08-27T09:19:53.084" v="193"/>
        <pc:sldMkLst>
          <pc:docMk/>
          <pc:sldMk cId="0" sldId="270"/>
        </pc:sldMkLst>
        <pc:spChg chg="add del">
          <ac:chgData name="R Shakes" userId="S::rshakes@stahigh.org::4b499eab-19d1-4f91-8280-b7fb705f1cc8" providerId="AD" clId="Web-{85EC44B7-CB95-C402-047C-37B258F5F623}" dt="2026-08-27T09:17:52.934" v="154"/>
          <ac:spMkLst>
            <pc:docMk/>
            <pc:sldMk cId="0" sldId="270"/>
            <ac:spMk id="13" creationId="{00000000-0000-0000-0000-000000000000}"/>
          </ac:spMkLst>
        </pc:spChg>
        <pc:spChg chg="add del">
          <ac:chgData name="R Shakes" userId="S::rshakes@stahigh.org::4b499eab-19d1-4f91-8280-b7fb705f1cc8" providerId="AD" clId="Web-{85EC44B7-CB95-C402-047C-37B258F5F623}" dt="2026-08-27T09:17:52.621" v="153"/>
          <ac:spMkLst>
            <pc:docMk/>
            <pc:sldMk cId="0" sldId="270"/>
            <ac:spMk id="15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54.282" v="175"/>
          <ac:spMkLst>
            <pc:docMk/>
            <pc:sldMk cId="0" sldId="270"/>
            <ac:spMk id="33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56.470" v="176"/>
          <ac:spMkLst>
            <pc:docMk/>
            <pc:sldMk cId="0" sldId="270"/>
            <ac:spMk id="35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58.298" v="177"/>
          <ac:spMkLst>
            <pc:docMk/>
            <pc:sldMk cId="0" sldId="270"/>
            <ac:spMk id="37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00.329" v="178"/>
          <ac:spMkLst>
            <pc:docMk/>
            <pc:sldMk cId="0" sldId="270"/>
            <ac:spMk id="39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51.501" v="174"/>
          <ac:spMkLst>
            <pc:docMk/>
            <pc:sldMk cId="0" sldId="270"/>
            <ac:spMk id="41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48.985" v="173"/>
          <ac:spMkLst>
            <pc:docMk/>
            <pc:sldMk cId="0" sldId="270"/>
            <ac:spMk id="43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46.985" v="172"/>
          <ac:spMkLst>
            <pc:docMk/>
            <pc:sldMk cId="0" sldId="270"/>
            <ac:spMk id="45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44.953" v="171"/>
          <ac:spMkLst>
            <pc:docMk/>
            <pc:sldMk cId="0" sldId="270"/>
            <ac:spMk id="47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42.297" v="170"/>
          <ac:spMkLst>
            <pc:docMk/>
            <pc:sldMk cId="0" sldId="270"/>
            <ac:spMk id="48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02.684" v="157"/>
          <ac:spMkLst>
            <pc:docMk/>
            <pc:sldMk cId="0" sldId="270"/>
            <ac:spMk id="49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26.050" v="186" actId="20577"/>
          <ac:spMkLst>
            <pc:docMk/>
            <pc:sldMk cId="0" sldId="270"/>
            <ac:spMk id="50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04.872" v="158"/>
          <ac:spMkLst>
            <pc:docMk/>
            <pc:sldMk cId="0" sldId="270"/>
            <ac:spMk id="51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21.956" v="184" actId="20577"/>
          <ac:spMkLst>
            <pc:docMk/>
            <pc:sldMk cId="0" sldId="270"/>
            <ac:spMk id="52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06.731" v="159"/>
          <ac:spMkLst>
            <pc:docMk/>
            <pc:sldMk cId="0" sldId="270"/>
            <ac:spMk id="53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18.221" v="183" actId="20577"/>
          <ac:spMkLst>
            <pc:docMk/>
            <pc:sldMk cId="0" sldId="270"/>
            <ac:spMk id="54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09.044" v="160"/>
          <ac:spMkLst>
            <pc:docMk/>
            <pc:sldMk cId="0" sldId="270"/>
            <ac:spMk id="55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06.924" v="179" actId="20577"/>
          <ac:spMkLst>
            <pc:docMk/>
            <pc:sldMk cId="0" sldId="270"/>
            <ac:spMk id="56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17.389" v="163"/>
          <ac:spMkLst>
            <pc:docMk/>
            <pc:sldMk cId="0" sldId="270"/>
            <ac:spMk id="57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53.084" v="193"/>
          <ac:spMkLst>
            <pc:docMk/>
            <pc:sldMk cId="0" sldId="270"/>
            <ac:spMk id="58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19.514" v="164"/>
          <ac:spMkLst>
            <pc:docMk/>
            <pc:sldMk cId="0" sldId="270"/>
            <ac:spMk id="59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39.379" v="188" actId="20577"/>
          <ac:spMkLst>
            <pc:docMk/>
            <pc:sldMk cId="0" sldId="270"/>
            <ac:spMk id="60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8:25.967" v="166"/>
          <ac:spMkLst>
            <pc:docMk/>
            <pc:sldMk cId="0" sldId="270"/>
            <ac:spMk id="61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35.504" v="187" actId="20577"/>
          <ac:spMkLst>
            <pc:docMk/>
            <pc:sldMk cId="0" sldId="270"/>
            <ac:spMk id="62" creationId="{00000000-0000-0000-0000-000000000000}"/>
          </ac:spMkLst>
        </pc:spChg>
        <pc:spChg chg="add del mod">
          <ac:chgData name="R Shakes" userId="S::rshakes@stahigh.org::4b499eab-19d1-4f91-8280-b7fb705f1cc8" providerId="AD" clId="Web-{85EC44B7-CB95-C402-047C-37B258F5F623}" dt="2026-08-27T09:18:24.108" v="165"/>
          <ac:spMkLst>
            <pc:docMk/>
            <pc:sldMk cId="0" sldId="270"/>
            <ac:spMk id="63" creationId="{00000000-0000-0000-0000-000000000000}"/>
          </ac:spMkLst>
        </pc:spChg>
        <pc:spChg chg="mod">
          <ac:chgData name="R Shakes" userId="S::rshakes@stahigh.org::4b499eab-19d1-4f91-8280-b7fb705f1cc8" providerId="AD" clId="Web-{85EC44B7-CB95-C402-047C-37B258F5F623}" dt="2026-08-27T09:19:15.065" v="182" actId="20577"/>
          <ac:spMkLst>
            <pc:docMk/>
            <pc:sldMk cId="0" sldId="270"/>
            <ac:spMk id="64" creationId="{00000000-0000-0000-0000-000000000000}"/>
          </ac:spMkLst>
        </pc:spChg>
      </pc:sldChg>
      <pc:sldChg chg="modSp">
        <pc:chgData name="R Shakes" userId="S::rshakes@stahigh.org::4b499eab-19d1-4f91-8280-b7fb705f1cc8" providerId="AD" clId="Web-{85EC44B7-CB95-C402-047C-37B258F5F623}" dt="2026-08-27T09:05:34.549" v="148" actId="14100"/>
        <pc:sldMkLst>
          <pc:docMk/>
          <pc:sldMk cId="0" sldId="272"/>
        </pc:sldMkLst>
        <pc:spChg chg="mod">
          <ac:chgData name="R Shakes" userId="S::rshakes@stahigh.org::4b499eab-19d1-4f91-8280-b7fb705f1cc8" providerId="AD" clId="Web-{85EC44B7-CB95-C402-047C-37B258F5F623}" dt="2026-08-27T09:05:34.549" v="148" actId="14100"/>
          <ac:spMkLst>
            <pc:docMk/>
            <pc:sldMk cId="0" sldId="272"/>
            <ac:spMk id="6" creationId="{00000000-0000-0000-0000-000000000000}"/>
          </ac:spMkLst>
        </pc:spChg>
      </pc:sldChg>
      <pc:sldChg chg="addSp delSp modSp add replId">
        <pc:chgData name="R Shakes" userId="S::rshakes@stahigh.org::4b499eab-19d1-4f91-8280-b7fb705f1cc8" providerId="AD" clId="Web-{85EC44B7-CB95-C402-047C-37B258F5F623}" dt="2026-08-27T09:22:44.409" v="233"/>
        <pc:sldMkLst>
          <pc:docMk/>
          <pc:sldMk cId="1185058339" sldId="285"/>
        </pc:sldMkLst>
        <pc:spChg chg="mod">
          <ac:chgData name="R Shakes" userId="S::rshakes@stahigh.org::4b499eab-19d1-4f91-8280-b7fb705f1cc8" providerId="AD" clId="Web-{85EC44B7-CB95-C402-047C-37B258F5F623}" dt="2026-08-27T09:21:55.937" v="222" actId="20577"/>
          <ac:spMkLst>
            <pc:docMk/>
            <pc:sldMk cId="1185058339" sldId="285"/>
            <ac:spMk id="6" creationId="{67723976-3D70-8424-D3F0-B05C7E8AF001}"/>
          </ac:spMkLst>
        </pc:spChg>
        <pc:spChg chg="mod">
          <ac:chgData name="R Shakes" userId="S::rshakes@stahigh.org::4b499eab-19d1-4f91-8280-b7fb705f1cc8" providerId="AD" clId="Web-{85EC44B7-CB95-C402-047C-37B258F5F623}" dt="2026-08-27T09:22:03.969" v="223" actId="20577"/>
          <ac:spMkLst>
            <pc:docMk/>
            <pc:sldMk cId="1185058339" sldId="285"/>
            <ac:spMk id="7" creationId="{530DD057-356B-8B7A-EA19-4FDE1DC7ABE2}"/>
          </ac:spMkLst>
        </pc:spChg>
        <pc:graphicFrameChg chg="add mod modGraphic">
          <ac:chgData name="R Shakes" userId="S::rshakes@stahigh.org::4b499eab-19d1-4f91-8280-b7fb705f1cc8" providerId="AD" clId="Web-{85EC44B7-CB95-C402-047C-37B258F5F623}" dt="2026-08-27T09:22:44.409" v="233"/>
          <ac:graphicFrameMkLst>
            <pc:docMk/>
            <pc:sldMk cId="1185058339" sldId="285"/>
            <ac:graphicFrameMk id="28" creationId="{CF1140C9-039D-1B99-EFF8-E7FCA7526B16}"/>
          </ac:graphicFrameMkLst>
        </pc:graphicFrameChg>
      </pc:sldChg>
    </pc:docChg>
  </pc:docChgLst>
  <pc:docChgLst>
    <pc:chgData name="R Shakes" userId="S::rshakes@stahigh.org::4b499eab-19d1-4f91-8280-b7fb705f1cc8" providerId="AD" clId="Web-{7DA37DA3-DCB3-B1CD-8FBB-569767F494C8}"/>
    <pc:docChg chg="modSld">
      <pc:chgData name="R Shakes" userId="S::rshakes@stahigh.org::4b499eab-19d1-4f91-8280-b7fb705f1cc8" providerId="AD" clId="Web-{7DA37DA3-DCB3-B1CD-8FBB-569767F494C8}" dt="2026-09-10T07:06:00.348" v="138" actId="20577"/>
      <pc:docMkLst>
        <pc:docMk/>
      </pc:docMkLst>
      <pc:sldChg chg="modSp">
        <pc:chgData name="R Shakes" userId="S::rshakes@stahigh.org::4b499eab-19d1-4f91-8280-b7fb705f1cc8" providerId="AD" clId="Web-{7DA37DA3-DCB3-B1CD-8FBB-569767F494C8}" dt="2026-09-10T07:06:00.348" v="138" actId="20577"/>
        <pc:sldMkLst>
          <pc:docMk/>
          <pc:sldMk cId="0" sldId="274"/>
        </pc:sldMkLst>
        <pc:spChg chg="mod">
          <ac:chgData name="R Shakes" userId="S::rshakes@stahigh.org::4b499eab-19d1-4f91-8280-b7fb705f1cc8" providerId="AD" clId="Web-{7DA37DA3-DCB3-B1CD-8FBB-569767F494C8}" dt="2026-09-10T07:03:54.917" v="9" actId="14100"/>
          <ac:spMkLst>
            <pc:docMk/>
            <pc:sldMk cId="0" sldId="274"/>
            <ac:spMk id="22" creationId="{00000000-0000-0000-0000-000000000000}"/>
          </ac:spMkLst>
        </pc:spChg>
        <pc:spChg chg="mod">
          <ac:chgData name="R Shakes" userId="S::rshakes@stahigh.org::4b499eab-19d1-4f91-8280-b7fb705f1cc8" providerId="AD" clId="Web-{7DA37DA3-DCB3-B1CD-8FBB-569767F494C8}" dt="2026-09-10T07:04:03.714" v="13" actId="1076"/>
          <ac:spMkLst>
            <pc:docMk/>
            <pc:sldMk cId="0" sldId="274"/>
            <ac:spMk id="24" creationId="{00000000-0000-0000-0000-000000000000}"/>
          </ac:spMkLst>
        </pc:spChg>
        <pc:spChg chg="mod">
          <ac:chgData name="R Shakes" userId="S::rshakes@stahigh.org::4b499eab-19d1-4f91-8280-b7fb705f1cc8" providerId="AD" clId="Web-{7DA37DA3-DCB3-B1CD-8FBB-569767F494C8}" dt="2026-09-10T07:06:00.348" v="138" actId="20577"/>
          <ac:spMkLst>
            <pc:docMk/>
            <pc:sldMk cId="0" sldId="274"/>
            <ac:spMk id="25" creationId="{00000000-0000-0000-0000-000000000000}"/>
          </ac:spMkLst>
        </pc:spChg>
        <pc:spChg chg="mod">
          <ac:chgData name="R Shakes" userId="S::rshakes@stahigh.org::4b499eab-19d1-4f91-8280-b7fb705f1cc8" providerId="AD" clId="Web-{7DA37DA3-DCB3-B1CD-8FBB-569767F494C8}" dt="2026-09-10T07:04:59.984" v="82" actId="20577"/>
          <ac:spMkLst>
            <pc:docMk/>
            <pc:sldMk cId="0" sldId="274"/>
            <ac:spMk id="26" creationId="{00000000-0000-0000-0000-000000000000}"/>
          </ac:spMkLst>
        </pc:spChg>
      </pc:sldChg>
    </pc:docChg>
  </pc:docChgLst>
  <pc:docChgLst>
    <pc:chgData name="A YDRI" userId="S::aydri@stahigh.org::b3b90b6d-03ca-4f64-9205-5eb5e6219bd7" providerId="AD" clId="Web-{2A0A69B1-548D-D73C-022E-25D763AE5AA1}"/>
    <pc:docChg chg="addSld modSld">
      <pc:chgData name="A YDRI" userId="S::aydri@stahigh.org::b3b90b6d-03ca-4f64-9205-5eb5e6219bd7" providerId="AD" clId="Web-{2A0A69B1-548D-D73C-022E-25D763AE5AA1}" dt="2026-09-10T15:02:03.235" v="466" actId="20577"/>
      <pc:docMkLst>
        <pc:docMk/>
      </pc:docMkLst>
      <pc:sldChg chg="modSp">
        <pc:chgData name="A YDRI" userId="S::aydri@stahigh.org::b3b90b6d-03ca-4f64-9205-5eb5e6219bd7" providerId="AD" clId="Web-{2A0A69B1-548D-D73C-022E-25D763AE5AA1}" dt="2026-09-10T15:00:35.841" v="464" actId="14100"/>
        <pc:sldMkLst>
          <pc:docMk/>
          <pc:sldMk cId="0" sldId="264"/>
        </pc:sldMkLst>
        <pc:spChg chg="mod">
          <ac:chgData name="A YDRI" userId="S::aydri@stahigh.org::b3b90b6d-03ca-4f64-9205-5eb5e6219bd7" providerId="AD" clId="Web-{2A0A69B1-548D-D73C-022E-25D763AE5AA1}" dt="2026-09-10T15:00:06.137" v="460" actId="20577"/>
          <ac:spMkLst>
            <pc:docMk/>
            <pc:sldMk cId="0" sldId="264"/>
            <ac:spMk id="11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6:20.197" v="329" actId="14100"/>
          <ac:spMkLst>
            <pc:docMk/>
            <pc:sldMk cId="0" sldId="264"/>
            <ac:spMk id="14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5:00:35.841" v="464" actId="14100"/>
          <ac:spMkLst>
            <pc:docMk/>
            <pc:sldMk cId="0" sldId="264"/>
            <ac:spMk id="17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58:39.883" v="415" actId="20577"/>
          <ac:spMkLst>
            <pc:docMk/>
            <pc:sldMk cId="0" sldId="264"/>
            <ac:spMk id="20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57:55.163" v="403" actId="20577"/>
          <ac:spMkLst>
            <pc:docMk/>
            <pc:sldMk cId="0" sldId="264"/>
            <ac:spMk id="23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57:28.927" v="390" actId="20577"/>
          <ac:spMkLst>
            <pc:docMk/>
            <pc:sldMk cId="0" sldId="264"/>
            <ac:spMk id="26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58:00.897" v="407" actId="20577"/>
          <ac:spMkLst>
            <pc:docMk/>
            <pc:sldMk cId="0" sldId="264"/>
            <ac:spMk id="29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56:25.736" v="354" actId="20577"/>
          <ac:spMkLst>
            <pc:docMk/>
            <pc:sldMk cId="0" sldId="264"/>
            <ac:spMk id="32" creationId="{00000000-0000-0000-0000-000000000000}"/>
          </ac:spMkLst>
        </pc:spChg>
      </pc:sldChg>
      <pc:sldChg chg="modSp">
        <pc:chgData name="A YDRI" userId="S::aydri@stahigh.org::b3b90b6d-03ca-4f64-9205-5eb5e6219bd7" providerId="AD" clId="Web-{2A0A69B1-548D-D73C-022E-25D763AE5AA1}" dt="2026-09-10T14:37:45.128" v="296" actId="1076"/>
        <pc:sldMkLst>
          <pc:docMk/>
          <pc:sldMk cId="0" sldId="265"/>
        </pc:sldMkLst>
        <pc:spChg chg="mod">
          <ac:chgData name="A YDRI" userId="S::aydri@stahigh.org::b3b90b6d-03ca-4f64-9205-5eb5e6219bd7" providerId="AD" clId="Web-{2A0A69B1-548D-D73C-022E-25D763AE5AA1}" dt="2026-09-10T14:37:10.439" v="295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37:45.128" v="296" actId="1076"/>
          <ac:spMkLst>
            <pc:docMk/>
            <pc:sldMk cId="0" sldId="265"/>
            <ac:spMk id="11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37:05.345" v="294" actId="20577"/>
          <ac:spMkLst>
            <pc:docMk/>
            <pc:sldMk cId="0" sldId="265"/>
            <ac:spMk id="12" creationId="{00000000-0000-0000-0000-000000000000}"/>
          </ac:spMkLst>
        </pc:spChg>
      </pc:sldChg>
      <pc:sldChg chg="delSp modSp">
        <pc:chgData name="A YDRI" userId="S::aydri@stahigh.org::b3b90b6d-03ca-4f64-9205-5eb5e6219bd7" providerId="AD" clId="Web-{2A0A69B1-548D-D73C-022E-25D763AE5AA1}" dt="2026-09-10T14:42:12.093" v="315"/>
        <pc:sldMkLst>
          <pc:docMk/>
          <pc:sldMk cId="0" sldId="267"/>
        </pc:sldMkLst>
        <pc:spChg chg="mod">
          <ac:chgData name="A YDRI" userId="S::aydri@stahigh.org::b3b90b6d-03ca-4f64-9205-5eb5e6219bd7" providerId="AD" clId="Web-{2A0A69B1-548D-D73C-022E-25D763AE5AA1}" dt="2026-09-10T14:42:11.921" v="306"/>
          <ac:spMkLst>
            <pc:docMk/>
            <pc:sldMk cId="0" sldId="267"/>
            <ac:spMk id="11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1.921" v="307"/>
          <ac:spMkLst>
            <pc:docMk/>
            <pc:sldMk cId="0" sldId="267"/>
            <ac:spMk id="14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1.921" v="308"/>
          <ac:spMkLst>
            <pc:docMk/>
            <pc:sldMk cId="0" sldId="267"/>
            <ac:spMk id="17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1.921" v="309"/>
          <ac:spMkLst>
            <pc:docMk/>
            <pc:sldMk cId="0" sldId="267"/>
            <ac:spMk id="20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1.921" v="310"/>
          <ac:spMkLst>
            <pc:docMk/>
            <pc:sldMk cId="0" sldId="267"/>
            <ac:spMk id="23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1.921" v="311"/>
          <ac:spMkLst>
            <pc:docMk/>
            <pc:sldMk cId="0" sldId="267"/>
            <ac:spMk id="26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1.921" v="312"/>
          <ac:spMkLst>
            <pc:docMk/>
            <pc:sldMk cId="0" sldId="267"/>
            <ac:spMk id="29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1.921" v="313"/>
          <ac:spMkLst>
            <pc:docMk/>
            <pc:sldMk cId="0" sldId="267"/>
            <ac:spMk id="32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1.921" v="314"/>
          <ac:spMkLst>
            <pc:docMk/>
            <pc:sldMk cId="0" sldId="267"/>
            <ac:spMk id="35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2:12.093" v="315"/>
          <ac:spMkLst>
            <pc:docMk/>
            <pc:sldMk cId="0" sldId="267"/>
            <ac:spMk id="38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1:47.060" v="305" actId="1076"/>
          <ac:spMkLst>
            <pc:docMk/>
            <pc:sldMk cId="0" sldId="267"/>
            <ac:spMk id="39" creationId="{00000000-0000-0000-0000-000000000000}"/>
          </ac:spMkLst>
        </pc:spChg>
        <pc:spChg chg="mod">
          <ac:chgData name="A YDRI" userId="S::aydri@stahigh.org::b3b90b6d-03ca-4f64-9205-5eb5e6219bd7" providerId="AD" clId="Web-{2A0A69B1-548D-D73C-022E-25D763AE5AA1}" dt="2026-09-10T14:41:44.404" v="304" actId="1076"/>
          <ac:spMkLst>
            <pc:docMk/>
            <pc:sldMk cId="0" sldId="267"/>
            <ac:spMk id="40" creationId="{00000000-0000-0000-0000-000000000000}"/>
          </ac:spMkLst>
        </pc:spChg>
        <pc:picChg chg="del">
          <ac:chgData name="A YDRI" userId="S::aydri@stahigh.org::b3b90b6d-03ca-4f64-9205-5eb5e6219bd7" providerId="AD" clId="Web-{2A0A69B1-548D-D73C-022E-25D763AE5AA1}" dt="2026-09-10T14:41:41.326" v="303"/>
          <ac:picMkLst>
            <pc:docMk/>
            <pc:sldMk cId="0" sldId="267"/>
            <ac:picMk id="41" creationId="{00000000-0000-0000-0000-000000000000}"/>
          </ac:picMkLst>
        </pc:picChg>
      </pc:sldChg>
      <pc:sldChg chg="addSp delSp modSp add">
        <pc:chgData name="A YDRI" userId="S::aydri@stahigh.org::b3b90b6d-03ca-4f64-9205-5eb5e6219bd7" providerId="AD" clId="Web-{2A0A69B1-548D-D73C-022E-25D763AE5AA1}" dt="2026-09-10T14:39:49.196" v="302" actId="1076"/>
        <pc:sldMkLst>
          <pc:docMk/>
          <pc:sldMk cId="1358519629" sldId="394"/>
        </pc:sldMkLst>
        <pc:spChg chg="del mod">
          <ac:chgData name="A YDRI" userId="S::aydri@stahigh.org::b3b90b6d-03ca-4f64-9205-5eb5e6219bd7" providerId="AD" clId="Web-{2A0A69B1-548D-D73C-022E-25D763AE5AA1}" dt="2026-09-10T14:18:01.704" v="4"/>
          <ac:spMkLst>
            <pc:docMk/>
            <pc:sldMk cId="1358519629" sldId="394"/>
            <ac:spMk id="2" creationId="{7BA7242F-B2F7-2951-94E6-0D31D7ABD56D}"/>
          </ac:spMkLst>
        </pc:spChg>
        <pc:spChg chg="mod">
          <ac:chgData name="A YDRI" userId="S::aydri@stahigh.org::b3b90b6d-03ca-4f64-9205-5eb5e6219bd7" providerId="AD" clId="Web-{2A0A69B1-548D-D73C-022E-25D763AE5AA1}" dt="2026-09-10T14:19:19.316" v="21" actId="1076"/>
          <ac:spMkLst>
            <pc:docMk/>
            <pc:sldMk cId="1358519629" sldId="394"/>
            <ac:spMk id="3" creationId="{E173F923-2A16-353A-F798-102D056FB72C}"/>
          </ac:spMkLst>
        </pc:spChg>
        <pc:spChg chg="add mod">
          <ac:chgData name="A YDRI" userId="S::aydri@stahigh.org::b3b90b6d-03ca-4f64-9205-5eb5e6219bd7" providerId="AD" clId="Web-{2A0A69B1-548D-D73C-022E-25D763AE5AA1}" dt="2026-09-10T14:22:40.152" v="56" actId="1076"/>
          <ac:spMkLst>
            <pc:docMk/>
            <pc:sldMk cId="1358519629" sldId="394"/>
            <ac:spMk id="4" creationId="{05CF2C0A-C7E7-AF17-91F4-CCE78E591AD0}"/>
          </ac:spMkLst>
        </pc:spChg>
        <pc:picChg chg="add mod">
          <ac:chgData name="A YDRI" userId="S::aydri@stahigh.org::b3b90b6d-03ca-4f64-9205-5eb5e6219bd7" providerId="AD" clId="Web-{2A0A69B1-548D-D73C-022E-25D763AE5AA1}" dt="2026-09-10T14:39:49.196" v="302" actId="1076"/>
          <ac:picMkLst>
            <pc:docMk/>
            <pc:sldMk cId="1358519629" sldId="394"/>
            <ac:picMk id="5" creationId="{57272279-2907-3783-3684-84E0B45CFBE0}"/>
          </ac:picMkLst>
        </pc:picChg>
      </pc:sldChg>
      <pc:sldChg chg="addSp modSp add replId">
        <pc:chgData name="A YDRI" userId="S::aydri@stahigh.org::b3b90b6d-03ca-4f64-9205-5eb5e6219bd7" providerId="AD" clId="Web-{2A0A69B1-548D-D73C-022E-25D763AE5AA1}" dt="2026-09-10T15:02:03.235" v="466" actId="20577"/>
        <pc:sldMkLst>
          <pc:docMk/>
          <pc:sldMk cId="1114006867" sldId="395"/>
        </pc:sldMkLst>
        <pc:spChg chg="mod">
          <ac:chgData name="A YDRI" userId="S::aydri@stahigh.org::b3b90b6d-03ca-4f64-9205-5eb5e6219bd7" providerId="AD" clId="Web-{2A0A69B1-548D-D73C-022E-25D763AE5AA1}" dt="2026-09-10T14:36:04.811" v="290" actId="1076"/>
          <ac:spMkLst>
            <pc:docMk/>
            <pc:sldMk cId="1114006867" sldId="395"/>
            <ac:spMk id="3" creationId="{F05B3BCD-CD21-42FE-92F8-65D195EE6619}"/>
          </ac:spMkLst>
        </pc:spChg>
        <pc:spChg chg="mod">
          <ac:chgData name="A YDRI" userId="S::aydri@stahigh.org::b3b90b6d-03ca-4f64-9205-5eb5e6219bd7" providerId="AD" clId="Web-{2A0A69B1-548D-D73C-022E-25D763AE5AA1}" dt="2026-09-10T15:02:03.235" v="466" actId="20577"/>
          <ac:spMkLst>
            <pc:docMk/>
            <pc:sldMk cId="1114006867" sldId="395"/>
            <ac:spMk id="4" creationId="{C0808660-581C-4461-5CE5-4A31EE1AC858}"/>
          </ac:spMkLst>
        </pc:spChg>
        <pc:spChg chg="add mod">
          <ac:chgData name="A YDRI" userId="S::aydri@stahigh.org::b3b90b6d-03ca-4f64-9205-5eb5e6219bd7" providerId="AD" clId="Web-{2A0A69B1-548D-D73C-022E-25D763AE5AA1}" dt="2026-09-10T14:29:48.593" v="286" actId="1076"/>
          <ac:spMkLst>
            <pc:docMk/>
            <pc:sldMk cId="1114006867" sldId="395"/>
            <ac:spMk id="5" creationId="{7E5A53A7-9DDE-D885-20D2-DB99FBAAE1AE}"/>
          </ac:spMkLst>
        </pc:spChg>
        <pc:picChg chg="add mod">
          <ac:chgData name="A YDRI" userId="S::aydri@stahigh.org::b3b90b6d-03ca-4f64-9205-5eb5e6219bd7" providerId="AD" clId="Web-{2A0A69B1-548D-D73C-022E-25D763AE5AA1}" dt="2026-09-10T14:29:32.311" v="284" actId="1076"/>
          <ac:picMkLst>
            <pc:docMk/>
            <pc:sldMk cId="1114006867" sldId="395"/>
            <ac:picMk id="2" creationId="{F7F60940-9912-CC5E-BE7C-65AF3D882C71}"/>
          </ac:picMkLst>
        </pc:picChg>
      </pc:sldChg>
    </pc:docChg>
  </pc:docChgLst>
  <pc:docChgLst>
    <pc:chgData name="E SCANLAN" userId="S::escanlan@stahigh.org::af6912f1-9e5c-43aa-a8b0-77ba6613492c" providerId="AD" clId="Web-{AB2C9A91-6395-865A-F0F7-C319A32C392C}"/>
    <pc:docChg chg="modSld">
      <pc:chgData name="E SCANLAN" userId="S::escanlan@stahigh.org::af6912f1-9e5c-43aa-a8b0-77ba6613492c" providerId="AD" clId="Web-{AB2C9A91-6395-865A-F0F7-C319A32C392C}" dt="2026-09-08T08:40:05.030" v="0" actId="20577"/>
      <pc:docMkLst>
        <pc:docMk/>
      </pc:docMkLst>
      <pc:sldChg chg="modSp">
        <pc:chgData name="E SCANLAN" userId="S::escanlan@stahigh.org::af6912f1-9e5c-43aa-a8b0-77ba6613492c" providerId="AD" clId="Web-{AB2C9A91-6395-865A-F0F7-C319A32C392C}" dt="2026-09-08T08:40:05.030" v="0" actId="20577"/>
        <pc:sldMkLst>
          <pc:docMk/>
          <pc:sldMk cId="0" sldId="280"/>
        </pc:sldMkLst>
        <pc:spChg chg="mod">
          <ac:chgData name="E SCANLAN" userId="S::escanlan@stahigh.org::af6912f1-9e5c-43aa-a8b0-77ba6613492c" providerId="AD" clId="Web-{AB2C9A91-6395-865A-F0F7-C319A32C392C}" dt="2026-09-08T08:40:05.030" v="0" actId="20577"/>
          <ac:spMkLst>
            <pc:docMk/>
            <pc:sldMk cId="0" sldId="280"/>
            <ac:spMk id="12" creationId="{00000000-0000-0000-0000-000000000000}"/>
          </ac:spMkLst>
        </pc:spChg>
      </pc:sldChg>
    </pc:docChg>
  </pc:docChgLst>
  <pc:docChgLst>
    <pc:chgData name="Y AMOS" userId="S::yamos@stahigh.org::4681c083-61e4-4574-900d-3c04c04736b2" providerId="AD" clId="Web-{8C8F7931-DD5B-EC9D-51F8-7CDCE53F1F7A}"/>
    <pc:docChg chg="addSld sldOrd">
      <pc:chgData name="Y AMOS" userId="S::yamos@stahigh.org::4681c083-61e4-4574-900d-3c04c04736b2" providerId="AD" clId="Web-{8C8F7931-DD5B-EC9D-51F8-7CDCE53F1F7A}" dt="2026-09-09T14:25:24.861" v="2"/>
      <pc:docMkLst>
        <pc:docMk/>
      </pc:docMkLst>
      <pc:sldChg chg="ord">
        <pc:chgData name="Y AMOS" userId="S::yamos@stahigh.org::4681c083-61e4-4574-900d-3c04c04736b2" providerId="AD" clId="Web-{8C8F7931-DD5B-EC9D-51F8-7CDCE53F1F7A}" dt="2026-09-09T14:24:53.343" v="1"/>
        <pc:sldMkLst>
          <pc:docMk/>
          <pc:sldMk cId="0" sldId="268"/>
        </pc:sldMkLst>
      </pc:sldChg>
      <pc:sldChg chg="add replId">
        <pc:chgData name="Y AMOS" userId="S::yamos@stahigh.org::4681c083-61e4-4574-900d-3c04c04736b2" providerId="AD" clId="Web-{8C8F7931-DD5B-EC9D-51F8-7CDCE53F1F7A}" dt="2026-09-09T14:25:24.861" v="2"/>
        <pc:sldMkLst>
          <pc:docMk/>
          <pc:sldMk cId="1238047174" sldId="386"/>
        </pc:sldMkLst>
      </pc:sldChg>
    </pc:docChg>
  </pc:docChgLst>
  <pc:docChgLst>
    <pc:chgData name="R Shakes" userId="S::rshakes@stahigh.org::4b499eab-19d1-4f91-8280-b7fb705f1cc8" providerId="AD" clId="Web-{E2AA92F9-C40C-AC39-C832-2238EF8D521A}"/>
    <pc:docChg chg="addSld delSld modSld sldOrd">
      <pc:chgData name="R Shakes" userId="S::rshakes@stahigh.org::4b499eab-19d1-4f91-8280-b7fb705f1cc8" providerId="AD" clId="Web-{E2AA92F9-C40C-AC39-C832-2238EF8D521A}" dt="2026-09-10T08:02:56.395" v="279" actId="1076"/>
      <pc:docMkLst>
        <pc:docMk/>
      </pc:docMkLst>
      <pc:sldChg chg="addSp delSp modSp ord">
        <pc:chgData name="R Shakes" userId="S::rshakes@stahigh.org::4b499eab-19d1-4f91-8280-b7fb705f1cc8" providerId="AD" clId="Web-{E2AA92F9-C40C-AC39-C832-2238EF8D521A}" dt="2026-09-10T07:48:56.609" v="104" actId="1076"/>
        <pc:sldMkLst>
          <pc:docMk/>
          <pc:sldMk cId="0" sldId="269"/>
        </pc:sldMkLst>
        <pc:spChg chg="mod">
          <ac:chgData name="R Shakes" userId="S::rshakes@stahigh.org::4b499eab-19d1-4f91-8280-b7fb705f1cc8" providerId="AD" clId="Web-{E2AA92F9-C40C-AC39-C832-2238EF8D521A}" dt="2026-09-10T07:45:46.980" v="55" actId="1076"/>
          <ac:spMkLst>
            <pc:docMk/>
            <pc:sldMk cId="0" sldId="269"/>
            <ac:spMk id="6" creationId="{00000000-0000-0000-0000-000000000000}"/>
          </ac:spMkLst>
        </pc:spChg>
        <pc:spChg chg="mod">
          <ac:chgData name="R Shakes" userId="S::rshakes@stahigh.org::4b499eab-19d1-4f91-8280-b7fb705f1cc8" providerId="AD" clId="Web-{E2AA92F9-C40C-AC39-C832-2238EF8D521A}" dt="2026-09-10T07:45:29.151" v="48" actId="20577"/>
          <ac:spMkLst>
            <pc:docMk/>
            <pc:sldMk cId="0" sldId="269"/>
            <ac:spMk id="7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36.180" v="5"/>
          <ac:spMkLst>
            <pc:docMk/>
            <pc:sldMk cId="0" sldId="269"/>
            <ac:spMk id="9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39.430" v="7"/>
          <ac:spMkLst>
            <pc:docMk/>
            <pc:sldMk cId="0" sldId="269"/>
            <ac:spMk id="11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37.946" v="6"/>
          <ac:spMkLst>
            <pc:docMk/>
            <pc:sldMk cId="0" sldId="269"/>
            <ac:spMk id="12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10.337" v="20"/>
          <ac:spMkLst>
            <pc:docMk/>
            <pc:sldMk cId="0" sldId="269"/>
            <ac:spMk id="13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23.540" v="30"/>
          <ac:spMkLst>
            <pc:docMk/>
            <pc:sldMk cId="0" sldId="269"/>
            <ac:spMk id="14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25.103" v="31"/>
          <ac:spMkLst>
            <pc:docMk/>
            <pc:sldMk cId="0" sldId="269"/>
            <ac:spMk id="15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26.666" v="32"/>
          <ac:spMkLst>
            <pc:docMk/>
            <pc:sldMk cId="0" sldId="269"/>
            <ac:spMk id="16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33.305" v="4"/>
          <ac:spMkLst>
            <pc:docMk/>
            <pc:sldMk cId="0" sldId="269"/>
            <ac:spMk id="17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40.540" v="8"/>
          <ac:spMkLst>
            <pc:docMk/>
            <pc:sldMk cId="0" sldId="269"/>
            <ac:spMk id="19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42.258" v="9"/>
          <ac:spMkLst>
            <pc:docMk/>
            <pc:sldMk cId="0" sldId="269"/>
            <ac:spMk id="20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11.618" v="21"/>
          <ac:spMkLst>
            <pc:docMk/>
            <pc:sldMk cId="0" sldId="269"/>
            <ac:spMk id="21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22.353" v="29"/>
          <ac:spMkLst>
            <pc:docMk/>
            <pc:sldMk cId="0" sldId="269"/>
            <ac:spMk id="22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14.306" v="23"/>
          <ac:spMkLst>
            <pc:docMk/>
            <pc:sldMk cId="0" sldId="269"/>
            <ac:spMk id="23" creationId="{00000000-0000-0000-0000-000000000000}"/>
          </ac:spMkLst>
        </pc:spChg>
        <pc:spChg chg="del mod">
          <ac:chgData name="R Shakes" userId="S::rshakes@stahigh.org::4b499eab-19d1-4f91-8280-b7fb705f1cc8" providerId="AD" clId="Web-{E2AA92F9-C40C-AC39-C832-2238EF8D521A}" dt="2026-09-10T07:44:15.665" v="24"/>
          <ac:spMkLst>
            <pc:docMk/>
            <pc:sldMk cId="0" sldId="269"/>
            <ac:spMk id="24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43.383" v="10"/>
          <ac:spMkLst>
            <pc:docMk/>
            <pc:sldMk cId="0" sldId="269"/>
            <ac:spMk id="25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47.087" v="12"/>
          <ac:spMkLst>
            <pc:docMk/>
            <pc:sldMk cId="0" sldId="269"/>
            <ac:spMk id="27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3:45.618" v="11"/>
          <ac:spMkLst>
            <pc:docMk/>
            <pc:sldMk cId="0" sldId="269"/>
            <ac:spMk id="28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16.884" v="25"/>
          <ac:spMkLst>
            <pc:docMk/>
            <pc:sldMk cId="0" sldId="269"/>
            <ac:spMk id="29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21.462" v="28"/>
          <ac:spMkLst>
            <pc:docMk/>
            <pc:sldMk cId="0" sldId="269"/>
            <ac:spMk id="30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20.056" v="27"/>
          <ac:spMkLst>
            <pc:docMk/>
            <pc:sldMk cId="0" sldId="269"/>
            <ac:spMk id="31" creationId="{00000000-0000-0000-0000-000000000000}"/>
          </ac:spMkLst>
        </pc:spChg>
        <pc:spChg chg="del">
          <ac:chgData name="R Shakes" userId="S::rshakes@stahigh.org::4b499eab-19d1-4f91-8280-b7fb705f1cc8" providerId="AD" clId="Web-{E2AA92F9-C40C-AC39-C832-2238EF8D521A}" dt="2026-09-10T07:44:18.650" v="26"/>
          <ac:spMkLst>
            <pc:docMk/>
            <pc:sldMk cId="0" sldId="269"/>
            <ac:spMk id="32" creationId="{00000000-0000-0000-0000-000000000000}"/>
          </ac:spMkLst>
        </pc:spChg>
        <pc:spChg chg="mod">
          <ac:chgData name="R Shakes" userId="S::rshakes@stahigh.org::4b499eab-19d1-4f91-8280-b7fb705f1cc8" providerId="AD" clId="Web-{E2AA92F9-C40C-AC39-C832-2238EF8D521A}" dt="2026-09-10T07:45:16.526" v="45" actId="1076"/>
          <ac:spMkLst>
            <pc:docMk/>
            <pc:sldMk cId="0" sldId="269"/>
            <ac:spMk id="33" creationId="{00000000-0000-0000-0000-000000000000}"/>
          </ac:spMkLst>
        </pc:spChg>
        <pc:spChg chg="add mod">
          <ac:chgData name="R Shakes" userId="S::rshakes@stahigh.org::4b499eab-19d1-4f91-8280-b7fb705f1cc8" providerId="AD" clId="Web-{E2AA92F9-C40C-AC39-C832-2238EF8D521A}" dt="2026-09-10T07:48:56.609" v="104" actId="1076"/>
          <ac:spMkLst>
            <pc:docMk/>
            <pc:sldMk cId="0" sldId="269"/>
            <ac:spMk id="35" creationId="{A50006D5-77F4-246E-7464-2950010751C3}"/>
          </ac:spMkLst>
        </pc:spChg>
        <pc:spChg chg="add mod">
          <ac:chgData name="R Shakes" userId="S::rshakes@stahigh.org::4b499eab-19d1-4f91-8280-b7fb705f1cc8" providerId="AD" clId="Web-{E2AA92F9-C40C-AC39-C832-2238EF8D521A}" dt="2026-09-10T07:45:00.166" v="40" actId="1076"/>
          <ac:spMkLst>
            <pc:docMk/>
            <pc:sldMk cId="0" sldId="269"/>
            <ac:spMk id="39" creationId="{17BA8F50-D8A4-3178-9791-962BA3F7C6BE}"/>
          </ac:spMkLst>
        </pc:spChg>
        <pc:spChg chg="add mod">
          <ac:chgData name="R Shakes" userId="S::rshakes@stahigh.org::4b499eab-19d1-4f91-8280-b7fb705f1cc8" providerId="AD" clId="Web-{E2AA92F9-C40C-AC39-C832-2238EF8D521A}" dt="2026-09-10T07:48:01.077" v="88" actId="20577"/>
          <ac:spMkLst>
            <pc:docMk/>
            <pc:sldMk cId="0" sldId="269"/>
            <ac:spMk id="41" creationId="{C61CCE66-436A-D591-07B9-5CCBBAA85823}"/>
          </ac:spMkLst>
        </pc:spChg>
        <pc:spChg chg="add mod">
          <ac:chgData name="R Shakes" userId="S::rshakes@stahigh.org::4b499eab-19d1-4f91-8280-b7fb705f1cc8" providerId="AD" clId="Web-{E2AA92F9-C40C-AC39-C832-2238EF8D521A}" dt="2026-09-10T07:48:05.905" v="90" actId="20577"/>
          <ac:spMkLst>
            <pc:docMk/>
            <pc:sldMk cId="0" sldId="269"/>
            <ac:spMk id="43" creationId="{C1F1AA90-FE00-5412-819C-8DC0B3CE6F7A}"/>
          </ac:spMkLst>
        </pc:spChg>
        <pc:spChg chg="add mod">
          <ac:chgData name="R Shakes" userId="S::rshakes@stahigh.org::4b499eab-19d1-4f91-8280-b7fb705f1cc8" providerId="AD" clId="Web-{E2AA92F9-C40C-AC39-C832-2238EF8D521A}" dt="2026-09-10T07:48:14.015" v="93" actId="1076"/>
          <ac:spMkLst>
            <pc:docMk/>
            <pc:sldMk cId="0" sldId="269"/>
            <ac:spMk id="45" creationId="{20731536-5097-5AE3-B930-DE0D194E80D8}"/>
          </ac:spMkLst>
        </pc:spChg>
        <pc:spChg chg="add mod">
          <ac:chgData name="R Shakes" userId="S::rshakes@stahigh.org::4b499eab-19d1-4f91-8280-b7fb705f1cc8" providerId="AD" clId="Web-{E2AA92F9-C40C-AC39-C832-2238EF8D521A}" dt="2026-09-10T07:46:23.590" v="65" actId="1076"/>
          <ac:spMkLst>
            <pc:docMk/>
            <pc:sldMk cId="0" sldId="269"/>
            <ac:spMk id="47" creationId="{29B7DE22-BCD9-5EFA-A04C-53F2794C31B8}"/>
          </ac:spMkLst>
        </pc:spChg>
        <pc:spChg chg="add mod">
          <ac:chgData name="R Shakes" userId="S::rshakes@stahigh.org::4b499eab-19d1-4f91-8280-b7fb705f1cc8" providerId="AD" clId="Web-{E2AA92F9-C40C-AC39-C832-2238EF8D521A}" dt="2026-09-10T07:47:51.045" v="84" actId="1076"/>
          <ac:spMkLst>
            <pc:docMk/>
            <pc:sldMk cId="0" sldId="269"/>
            <ac:spMk id="49" creationId="{58964B9F-6457-F481-A81E-F12F6C70CDC8}"/>
          </ac:spMkLst>
        </pc:spChg>
        <pc:spChg chg="add mod">
          <ac:chgData name="R Shakes" userId="S::rshakes@stahigh.org::4b499eab-19d1-4f91-8280-b7fb705f1cc8" providerId="AD" clId="Web-{E2AA92F9-C40C-AC39-C832-2238EF8D521A}" dt="2026-09-10T07:47:53.295" v="85" actId="1076"/>
          <ac:spMkLst>
            <pc:docMk/>
            <pc:sldMk cId="0" sldId="269"/>
            <ac:spMk id="51" creationId="{16529677-C207-9D0A-F648-BA4C1BEFF826}"/>
          </ac:spMkLst>
        </pc:spChg>
        <pc:spChg chg="add mod">
          <ac:chgData name="R Shakes" userId="S::rshakes@stahigh.org::4b499eab-19d1-4f91-8280-b7fb705f1cc8" providerId="AD" clId="Web-{E2AA92F9-C40C-AC39-C832-2238EF8D521A}" dt="2026-09-10T07:46:38.996" v="71" actId="1076"/>
          <ac:spMkLst>
            <pc:docMk/>
            <pc:sldMk cId="0" sldId="269"/>
            <ac:spMk id="53" creationId="{BAC30133-6D93-9F40-EF10-380863073802}"/>
          </ac:spMkLst>
        </pc:spChg>
        <pc:spChg chg="add mod">
          <ac:chgData name="R Shakes" userId="S::rshakes@stahigh.org::4b499eab-19d1-4f91-8280-b7fb705f1cc8" providerId="AD" clId="Web-{E2AA92F9-C40C-AC39-C832-2238EF8D521A}" dt="2026-09-10T07:46:59.231" v="73" actId="1076"/>
          <ac:spMkLst>
            <pc:docMk/>
            <pc:sldMk cId="0" sldId="269"/>
            <ac:spMk id="55" creationId="{44EF6283-B962-E478-14E2-B3B5045AE7D0}"/>
          </ac:spMkLst>
        </pc:spChg>
        <pc:spChg chg="add mod">
          <ac:chgData name="R Shakes" userId="S::rshakes@stahigh.org::4b499eab-19d1-4f91-8280-b7fb705f1cc8" providerId="AD" clId="Web-{E2AA92F9-C40C-AC39-C832-2238EF8D521A}" dt="2026-09-10T07:47:42.967" v="83" actId="1076"/>
          <ac:spMkLst>
            <pc:docMk/>
            <pc:sldMk cId="0" sldId="269"/>
            <ac:spMk id="57" creationId="{B20DB165-2D88-47BE-F56D-8B7398B75DDE}"/>
          </ac:spMkLst>
        </pc:spChg>
        <pc:spChg chg="add mod">
          <ac:chgData name="R Shakes" userId="S::rshakes@stahigh.org::4b499eab-19d1-4f91-8280-b7fb705f1cc8" providerId="AD" clId="Web-{E2AA92F9-C40C-AC39-C832-2238EF8D521A}" dt="2026-09-10T07:47:27.498" v="80" actId="1076"/>
          <ac:spMkLst>
            <pc:docMk/>
            <pc:sldMk cId="0" sldId="269"/>
            <ac:spMk id="59" creationId="{1CC087BA-B51B-9EAF-32F4-59AF2D97FC46}"/>
          </ac:spMkLst>
        </pc:spChg>
        <pc:spChg chg="add mod">
          <ac:chgData name="R Shakes" userId="S::rshakes@stahigh.org::4b499eab-19d1-4f91-8280-b7fb705f1cc8" providerId="AD" clId="Web-{E2AA92F9-C40C-AC39-C832-2238EF8D521A}" dt="2026-09-10T07:47:24.685" v="79" actId="1076"/>
          <ac:spMkLst>
            <pc:docMk/>
            <pc:sldMk cId="0" sldId="269"/>
            <ac:spMk id="61" creationId="{CDD45EC3-B168-73CE-C6AE-87200497ADCC}"/>
          </ac:spMkLst>
        </pc:spChg>
        <pc:spChg chg="add mod">
          <ac:chgData name="R Shakes" userId="S::rshakes@stahigh.org::4b499eab-19d1-4f91-8280-b7fb705f1cc8" providerId="AD" clId="Web-{E2AA92F9-C40C-AC39-C832-2238EF8D521A}" dt="2026-09-10T07:47:39.920" v="82" actId="1076"/>
          <ac:spMkLst>
            <pc:docMk/>
            <pc:sldMk cId="0" sldId="269"/>
            <ac:spMk id="63" creationId="{EB56A313-3F0E-7558-068F-33DC16325E8B}"/>
          </ac:spMkLst>
        </pc:spChg>
        <pc:spChg chg="add mod">
          <ac:chgData name="R Shakes" userId="S::rshakes@stahigh.org::4b499eab-19d1-4f91-8280-b7fb705f1cc8" providerId="AD" clId="Web-{E2AA92F9-C40C-AC39-C832-2238EF8D521A}" dt="2026-09-10T07:48:24.265" v="95" actId="1076"/>
          <ac:spMkLst>
            <pc:docMk/>
            <pc:sldMk cId="0" sldId="269"/>
            <ac:spMk id="65" creationId="{EB2B4373-7C20-DF2C-064E-6BB89B697619}"/>
          </ac:spMkLst>
        </pc:spChg>
        <pc:picChg chg="add mod">
          <ac:chgData name="R Shakes" userId="S::rshakes@stahigh.org::4b499eab-19d1-4f91-8280-b7fb705f1cc8" providerId="AD" clId="Web-{E2AA92F9-C40C-AC39-C832-2238EF8D521A}" dt="2026-09-10T07:48:26.109" v="96" actId="1076"/>
          <ac:picMkLst>
            <pc:docMk/>
            <pc:sldMk cId="0" sldId="269"/>
            <ac:picMk id="37" creationId="{CB4609DD-9FA1-31F9-5940-9529B620E85E}"/>
          </ac:picMkLst>
        </pc:picChg>
      </pc:sldChg>
      <pc:sldChg chg="modSp">
        <pc:chgData name="R Shakes" userId="S::rshakes@stahigh.org::4b499eab-19d1-4f91-8280-b7fb705f1cc8" providerId="AD" clId="Web-{E2AA92F9-C40C-AC39-C832-2238EF8D521A}" dt="2026-09-10T07:49:12.454" v="106" actId="20577"/>
        <pc:sldMkLst>
          <pc:docMk/>
          <pc:sldMk cId="0" sldId="271"/>
        </pc:sldMkLst>
        <pc:spChg chg="mod">
          <ac:chgData name="R Shakes" userId="S::rshakes@stahigh.org::4b499eab-19d1-4f91-8280-b7fb705f1cc8" providerId="AD" clId="Web-{E2AA92F9-C40C-AC39-C832-2238EF8D521A}" dt="2026-09-10T07:49:12.454" v="106" actId="20577"/>
          <ac:spMkLst>
            <pc:docMk/>
            <pc:sldMk cId="0" sldId="271"/>
            <ac:spMk id="24" creationId="{00000000-0000-0000-0000-000000000000}"/>
          </ac:spMkLst>
        </pc:spChg>
        <pc:spChg chg="mod">
          <ac:chgData name="R Shakes" userId="S::rshakes@stahigh.org::4b499eab-19d1-4f91-8280-b7fb705f1cc8" providerId="AD" clId="Web-{E2AA92F9-C40C-AC39-C832-2238EF8D521A}" dt="2026-09-10T07:49:09.110" v="105" actId="20577"/>
          <ac:spMkLst>
            <pc:docMk/>
            <pc:sldMk cId="0" sldId="271"/>
            <ac:spMk id="25" creationId="{00000000-0000-0000-0000-000000000000}"/>
          </ac:spMkLst>
        </pc:spChg>
      </pc:sldChg>
      <pc:sldChg chg="del">
        <pc:chgData name="R Shakes" userId="S::rshakes@stahigh.org::4b499eab-19d1-4f91-8280-b7fb705f1cc8" providerId="AD" clId="Web-{E2AA92F9-C40C-AC39-C832-2238EF8D521A}" dt="2026-09-10T07:50:17.033" v="119"/>
        <pc:sldMkLst>
          <pc:docMk/>
          <pc:sldMk cId="0" sldId="273"/>
        </pc:sldMkLst>
      </pc:sldChg>
      <pc:sldChg chg="del">
        <pc:chgData name="R Shakes" userId="S::rshakes@stahigh.org::4b499eab-19d1-4f91-8280-b7fb705f1cc8" providerId="AD" clId="Web-{E2AA92F9-C40C-AC39-C832-2238EF8D521A}" dt="2026-09-10T07:50:21.377" v="120"/>
        <pc:sldMkLst>
          <pc:docMk/>
          <pc:sldMk cId="0" sldId="274"/>
        </pc:sldMkLst>
      </pc:sldChg>
      <pc:sldChg chg="add del ord">
        <pc:chgData name="R Shakes" userId="S::rshakes@stahigh.org::4b499eab-19d1-4f91-8280-b7fb705f1cc8" providerId="AD" clId="Web-{E2AA92F9-C40C-AC39-C832-2238EF8D521A}" dt="2026-09-10T07:49:56.892" v="115"/>
        <pc:sldMkLst>
          <pc:docMk/>
          <pc:sldMk cId="0" sldId="275"/>
        </pc:sldMkLst>
      </pc:sldChg>
      <pc:sldChg chg="ord">
        <pc:chgData name="R Shakes" userId="S::rshakes@stahigh.org::4b499eab-19d1-4f91-8280-b7fb705f1cc8" providerId="AD" clId="Web-{E2AA92F9-C40C-AC39-C832-2238EF8D521A}" dt="2026-09-10T07:50:43.003" v="125"/>
        <pc:sldMkLst>
          <pc:docMk/>
          <pc:sldMk cId="0" sldId="276"/>
        </pc:sldMkLst>
      </pc:sldChg>
      <pc:sldChg chg="add del">
        <pc:chgData name="R Shakes" userId="S::rshakes@stahigh.org::4b499eab-19d1-4f91-8280-b7fb705f1cc8" providerId="AD" clId="Web-{E2AA92F9-C40C-AC39-C832-2238EF8D521A}" dt="2026-09-10T07:48:31.203" v="97"/>
        <pc:sldMkLst>
          <pc:docMk/>
          <pc:sldMk cId="0" sldId="279"/>
        </pc:sldMkLst>
      </pc:sldChg>
      <pc:sldChg chg="modSp add del">
        <pc:chgData name="R Shakes" userId="S::rshakes@stahigh.org::4b499eab-19d1-4f91-8280-b7fb705f1cc8" providerId="AD" clId="Web-{E2AA92F9-C40C-AC39-C832-2238EF8D521A}" dt="2026-09-10T07:49:56.720" v="114"/>
        <pc:sldMkLst>
          <pc:docMk/>
          <pc:sldMk cId="0" sldId="280"/>
        </pc:sldMkLst>
        <pc:spChg chg="mod">
          <ac:chgData name="R Shakes" userId="S::rshakes@stahigh.org::4b499eab-19d1-4f91-8280-b7fb705f1cc8" providerId="AD" clId="Web-{E2AA92F9-C40C-AC39-C832-2238EF8D521A}" dt="2026-09-10T07:48:48.781" v="103" actId="1076"/>
          <ac:spMkLst>
            <pc:docMk/>
            <pc:sldMk cId="0" sldId="280"/>
            <ac:spMk id="12" creationId="{00000000-0000-0000-0000-000000000000}"/>
          </ac:spMkLst>
        </pc:spChg>
      </pc:sldChg>
      <pc:sldChg chg="add del ord">
        <pc:chgData name="R Shakes" userId="S::rshakes@stahigh.org::4b499eab-19d1-4f91-8280-b7fb705f1cc8" providerId="AD" clId="Web-{E2AA92F9-C40C-AC39-C832-2238EF8D521A}" dt="2026-09-10T07:50:24.971" v="121"/>
        <pc:sldMkLst>
          <pc:docMk/>
          <pc:sldMk cId="0" sldId="281"/>
        </pc:sldMkLst>
      </pc:sldChg>
      <pc:sldChg chg="del">
        <pc:chgData name="R Shakes" userId="S::rshakes@stahigh.org::4b499eab-19d1-4f91-8280-b7fb705f1cc8" providerId="AD" clId="Web-{E2AA92F9-C40C-AC39-C832-2238EF8D521A}" dt="2026-09-10T07:50:36.627" v="123"/>
        <pc:sldMkLst>
          <pc:docMk/>
          <pc:sldMk cId="1238047174" sldId="386"/>
        </pc:sldMkLst>
      </pc:sldChg>
      <pc:sldChg chg="add">
        <pc:chgData name="R Shakes" userId="S::rshakes@stahigh.org::4b499eab-19d1-4f91-8280-b7fb705f1cc8" providerId="AD" clId="Web-{E2AA92F9-C40C-AC39-C832-2238EF8D521A}" dt="2026-09-10T07:42:45.351" v="0"/>
        <pc:sldMkLst>
          <pc:docMk/>
          <pc:sldMk cId="544106698" sldId="387"/>
        </pc:sldMkLst>
      </pc:sldChg>
      <pc:sldChg chg="add replId">
        <pc:chgData name="R Shakes" userId="S::rshakes@stahigh.org::4b499eab-19d1-4f91-8280-b7fb705f1cc8" providerId="AD" clId="Web-{E2AA92F9-C40C-AC39-C832-2238EF8D521A}" dt="2026-09-10T07:43:25.430" v="3"/>
        <pc:sldMkLst>
          <pc:docMk/>
          <pc:sldMk cId="1027952718" sldId="388"/>
        </pc:sldMkLst>
      </pc:sldChg>
      <pc:sldChg chg="add replId">
        <pc:chgData name="R Shakes" userId="S::rshakes@stahigh.org::4b499eab-19d1-4f91-8280-b7fb705f1cc8" providerId="AD" clId="Web-{E2AA92F9-C40C-AC39-C832-2238EF8D521A}" dt="2026-09-10T07:50:13.846" v="117"/>
        <pc:sldMkLst>
          <pc:docMk/>
          <pc:sldMk cId="2680804900" sldId="389"/>
        </pc:sldMkLst>
      </pc:sldChg>
      <pc:sldChg chg="add replId">
        <pc:chgData name="R Shakes" userId="S::rshakes@stahigh.org::4b499eab-19d1-4f91-8280-b7fb705f1cc8" providerId="AD" clId="Web-{E2AA92F9-C40C-AC39-C832-2238EF8D521A}" dt="2026-09-10T07:50:14.002" v="118"/>
        <pc:sldMkLst>
          <pc:docMk/>
          <pc:sldMk cId="143308771" sldId="390"/>
        </pc:sldMkLst>
      </pc:sldChg>
      <pc:sldChg chg="addSp delSp modSp add replId">
        <pc:chgData name="R Shakes" userId="S::rshakes@stahigh.org::4b499eab-19d1-4f91-8280-b7fb705f1cc8" providerId="AD" clId="Web-{E2AA92F9-C40C-AC39-C832-2238EF8D521A}" dt="2026-09-10T08:01:11.533" v="260" actId="1076"/>
        <pc:sldMkLst>
          <pc:docMk/>
          <pc:sldMk cId="2273735665" sldId="391"/>
        </pc:sldMkLst>
        <pc:spChg chg="mod">
          <ac:chgData name="R Shakes" userId="S::rshakes@stahigh.org::4b499eab-19d1-4f91-8280-b7fb705f1cc8" providerId="AD" clId="Web-{E2AA92F9-C40C-AC39-C832-2238EF8D521A}" dt="2026-09-10T07:54:15.929" v="140" actId="1076"/>
          <ac:spMkLst>
            <pc:docMk/>
            <pc:sldMk cId="2273735665" sldId="391"/>
            <ac:spMk id="2" creationId="{9ACEBC80-697B-C8A3-E35A-E4466C8B6A3C}"/>
          </ac:spMkLst>
        </pc:spChg>
        <pc:spChg chg="mod">
          <ac:chgData name="R Shakes" userId="S::rshakes@stahigh.org::4b499eab-19d1-4f91-8280-b7fb705f1cc8" providerId="AD" clId="Web-{E2AA92F9-C40C-AC39-C832-2238EF8D521A}" dt="2026-09-10T08:01:11.533" v="260" actId="1076"/>
          <ac:spMkLst>
            <pc:docMk/>
            <pc:sldMk cId="2273735665" sldId="391"/>
            <ac:spMk id="7" creationId="{8FBC5ADE-A617-6EF9-9AD1-BCA9B67075F7}"/>
          </ac:spMkLst>
        </pc:spChg>
        <pc:spChg chg="mod">
          <ac:chgData name="R Shakes" userId="S::rshakes@stahigh.org::4b499eab-19d1-4f91-8280-b7fb705f1cc8" providerId="AD" clId="Web-{E2AA92F9-C40C-AC39-C832-2238EF8D521A}" dt="2026-09-10T08:00:11.610" v="241" actId="1076"/>
          <ac:spMkLst>
            <pc:docMk/>
            <pc:sldMk cId="2273735665" sldId="391"/>
            <ac:spMk id="8" creationId="{16953F5D-F4DB-D6FA-39D9-2A215DB866BC}"/>
          </ac:spMkLst>
        </pc:spChg>
        <pc:spChg chg="del">
          <ac:chgData name="R Shakes" userId="S::rshakes@stahigh.org::4b499eab-19d1-4f91-8280-b7fb705f1cc8" providerId="AD" clId="Web-{E2AA92F9-C40C-AC39-C832-2238EF8D521A}" dt="2026-09-10T07:54:05.304" v="137"/>
          <ac:spMkLst>
            <pc:docMk/>
            <pc:sldMk cId="2273735665" sldId="391"/>
            <ac:spMk id="10" creationId="{CF89521A-B30D-A2FB-5533-D86BC002BEDB}"/>
          </ac:spMkLst>
        </pc:spChg>
        <pc:spChg chg="mod">
          <ac:chgData name="R Shakes" userId="S::rshakes@stahigh.org::4b499eab-19d1-4f91-8280-b7fb705f1cc8" providerId="AD" clId="Web-{E2AA92F9-C40C-AC39-C832-2238EF8D521A}" dt="2026-09-10T08:01:05.830" v="259" actId="14100"/>
          <ac:spMkLst>
            <pc:docMk/>
            <pc:sldMk cId="2273735665" sldId="391"/>
            <ac:spMk id="11" creationId="{7C1418C3-2C4A-0158-85AA-C5C2026515EE}"/>
          </ac:spMkLst>
        </pc:spChg>
        <pc:spChg chg="add del mod">
          <ac:chgData name="R Shakes" userId="S::rshakes@stahigh.org::4b499eab-19d1-4f91-8280-b7fb705f1cc8" providerId="AD" clId="Web-{E2AA92F9-C40C-AC39-C832-2238EF8D521A}" dt="2026-09-10T07:58:24.920" v="197"/>
          <ac:spMkLst>
            <pc:docMk/>
            <pc:sldMk cId="2273735665" sldId="391"/>
            <ac:spMk id="14" creationId="{2672B43B-954F-4D76-8032-A255B53CD053}"/>
          </ac:spMkLst>
        </pc:spChg>
        <pc:spChg chg="mod">
          <ac:chgData name="R Shakes" userId="S::rshakes@stahigh.org::4b499eab-19d1-4f91-8280-b7fb705f1cc8" providerId="AD" clId="Web-{E2AA92F9-C40C-AC39-C832-2238EF8D521A}" dt="2026-09-10T07:55:05.071" v="156" actId="20577"/>
          <ac:spMkLst>
            <pc:docMk/>
            <pc:sldMk cId="2273735665" sldId="391"/>
            <ac:spMk id="15" creationId="{1E074B29-B830-4B06-84A5-B37CFB17BDDB}"/>
          </ac:spMkLst>
        </pc:spChg>
        <pc:spChg chg="add del mod">
          <ac:chgData name="R Shakes" userId="S::rshakes@stahigh.org::4b499eab-19d1-4f91-8280-b7fb705f1cc8" providerId="AD" clId="Web-{E2AA92F9-C40C-AC39-C832-2238EF8D521A}" dt="2026-09-10T07:58:57.358" v="215"/>
          <ac:spMkLst>
            <pc:docMk/>
            <pc:sldMk cId="2273735665" sldId="391"/>
            <ac:spMk id="16" creationId="{7635EBAF-DE85-6BFB-EF4C-A6D2C1F1FB5D}"/>
          </ac:spMkLst>
        </pc:spChg>
        <pc:spChg chg="add del mod">
          <ac:chgData name="R Shakes" userId="S::rshakes@stahigh.org::4b499eab-19d1-4f91-8280-b7fb705f1cc8" providerId="AD" clId="Web-{E2AA92F9-C40C-AC39-C832-2238EF8D521A}" dt="2026-09-10T07:59:01.218" v="218"/>
          <ac:spMkLst>
            <pc:docMk/>
            <pc:sldMk cId="2273735665" sldId="391"/>
            <ac:spMk id="17" creationId="{CB3555F2-F74A-3965-72EC-295E7DB30F47}"/>
          </ac:spMkLst>
        </pc:spChg>
        <pc:spChg chg="add mod">
          <ac:chgData name="R Shakes" userId="S::rshakes@stahigh.org::4b499eab-19d1-4f91-8280-b7fb705f1cc8" providerId="AD" clId="Web-{E2AA92F9-C40C-AC39-C832-2238EF8D521A}" dt="2026-09-10T08:00:52.752" v="256" actId="20577"/>
          <ac:spMkLst>
            <pc:docMk/>
            <pc:sldMk cId="2273735665" sldId="391"/>
            <ac:spMk id="18" creationId="{B3CB3381-39E9-0EBF-E933-3159584F2A48}"/>
          </ac:spMkLst>
        </pc:spChg>
        <pc:spChg chg="add del mod">
          <ac:chgData name="R Shakes" userId="S::rshakes@stahigh.org::4b499eab-19d1-4f91-8280-b7fb705f1cc8" providerId="AD" clId="Web-{E2AA92F9-C40C-AC39-C832-2238EF8D521A}" dt="2026-09-10T07:59:59.266" v="237"/>
          <ac:spMkLst>
            <pc:docMk/>
            <pc:sldMk cId="2273735665" sldId="391"/>
            <ac:spMk id="19" creationId="{D6D7A226-B9B8-7CB5-C1C2-5A6D7A50F41E}"/>
          </ac:spMkLst>
        </pc:spChg>
      </pc:sldChg>
      <pc:sldChg chg="addSp delSp modSp add replId">
        <pc:chgData name="R Shakes" userId="S::rshakes@stahigh.org::4b499eab-19d1-4f91-8280-b7fb705f1cc8" providerId="AD" clId="Web-{E2AA92F9-C40C-AC39-C832-2238EF8D521A}" dt="2026-09-10T08:01:26.018" v="263" actId="1076"/>
        <pc:sldMkLst>
          <pc:docMk/>
          <pc:sldMk cId="3879792798" sldId="392"/>
        </pc:sldMkLst>
        <pc:spChg chg="add del">
          <ac:chgData name="R Shakes" userId="S::rshakes@stahigh.org::4b499eab-19d1-4f91-8280-b7fb705f1cc8" providerId="AD" clId="Web-{E2AA92F9-C40C-AC39-C832-2238EF8D521A}" dt="2026-09-10T07:58:22.201" v="196"/>
          <ac:spMkLst>
            <pc:docMk/>
            <pc:sldMk cId="3879792798" sldId="392"/>
            <ac:spMk id="2" creationId="{92BF9B0A-97A5-249B-4083-1800E9D66174}"/>
          </ac:spMkLst>
        </pc:spChg>
        <pc:spChg chg="mod">
          <ac:chgData name="R Shakes" userId="S::rshakes@stahigh.org::4b499eab-19d1-4f91-8280-b7fb705f1cc8" providerId="AD" clId="Web-{E2AA92F9-C40C-AC39-C832-2238EF8D521A}" dt="2026-09-10T08:01:17.971" v="261" actId="1076"/>
          <ac:spMkLst>
            <pc:docMk/>
            <pc:sldMk cId="3879792798" sldId="392"/>
            <ac:spMk id="7" creationId="{0D2B1FA7-00C0-88AC-23AB-53C65F897B0A}"/>
          </ac:spMkLst>
        </pc:spChg>
        <pc:spChg chg="mod">
          <ac:chgData name="R Shakes" userId="S::rshakes@stahigh.org::4b499eab-19d1-4f91-8280-b7fb705f1cc8" providerId="AD" clId="Web-{E2AA92F9-C40C-AC39-C832-2238EF8D521A}" dt="2026-09-10T08:01:22.080" v="262" actId="1076"/>
          <ac:spMkLst>
            <pc:docMk/>
            <pc:sldMk cId="3879792798" sldId="392"/>
            <ac:spMk id="8" creationId="{4DF0EA23-8579-3D5E-596C-004982A13EA7}"/>
          </ac:spMkLst>
        </pc:spChg>
        <pc:spChg chg="mod">
          <ac:chgData name="R Shakes" userId="S::rshakes@stahigh.org::4b499eab-19d1-4f91-8280-b7fb705f1cc8" providerId="AD" clId="Web-{E2AA92F9-C40C-AC39-C832-2238EF8D521A}" dt="2026-09-10T08:00:41.033" v="254" actId="20577"/>
          <ac:spMkLst>
            <pc:docMk/>
            <pc:sldMk cId="3879792798" sldId="392"/>
            <ac:spMk id="14" creationId="{BEA149B8-A0F8-A2EE-AFD8-99A68DCCBA9A}"/>
          </ac:spMkLst>
        </pc:spChg>
        <pc:spChg chg="mod">
          <ac:chgData name="R Shakes" userId="S::rshakes@stahigh.org::4b499eab-19d1-4f91-8280-b7fb705f1cc8" providerId="AD" clId="Web-{E2AA92F9-C40C-AC39-C832-2238EF8D521A}" dt="2026-09-10T08:01:26.018" v="263" actId="1076"/>
          <ac:spMkLst>
            <pc:docMk/>
            <pc:sldMk cId="3879792798" sldId="392"/>
            <ac:spMk id="17" creationId="{26976DA8-BC56-16CB-1442-9D047FC7C779}"/>
          </ac:spMkLst>
        </pc:spChg>
      </pc:sldChg>
      <pc:sldChg chg="addSp delSp modSp add replId">
        <pc:chgData name="R Shakes" userId="S::rshakes@stahigh.org::4b499eab-19d1-4f91-8280-b7fb705f1cc8" providerId="AD" clId="Web-{E2AA92F9-C40C-AC39-C832-2238EF8D521A}" dt="2026-09-10T08:02:56.395" v="279" actId="1076"/>
        <pc:sldMkLst>
          <pc:docMk/>
          <pc:sldMk cId="3750778505" sldId="393"/>
        </pc:sldMkLst>
        <pc:spChg chg="del">
          <ac:chgData name="R Shakes" userId="S::rshakes@stahigh.org::4b499eab-19d1-4f91-8280-b7fb705f1cc8" providerId="AD" clId="Web-{E2AA92F9-C40C-AC39-C832-2238EF8D521A}" dt="2026-09-10T08:02:03.066" v="270"/>
          <ac:spMkLst>
            <pc:docMk/>
            <pc:sldMk cId="3750778505" sldId="393"/>
            <ac:spMk id="7" creationId="{FB23AF77-9C87-04D1-7257-1CCEEBF78730}"/>
          </ac:spMkLst>
        </pc:spChg>
        <pc:spChg chg="del">
          <ac:chgData name="R Shakes" userId="S::rshakes@stahigh.org::4b499eab-19d1-4f91-8280-b7fb705f1cc8" providerId="AD" clId="Web-{E2AA92F9-C40C-AC39-C832-2238EF8D521A}" dt="2026-09-10T08:01:57.253" v="266"/>
          <ac:spMkLst>
            <pc:docMk/>
            <pc:sldMk cId="3750778505" sldId="393"/>
            <ac:spMk id="8" creationId="{D9DAB27D-7312-5E04-29E7-763DC510A36E}"/>
          </ac:spMkLst>
        </pc:spChg>
        <pc:spChg chg="del">
          <ac:chgData name="R Shakes" userId="S::rshakes@stahigh.org::4b499eab-19d1-4f91-8280-b7fb705f1cc8" providerId="AD" clId="Web-{E2AA92F9-C40C-AC39-C832-2238EF8D521A}" dt="2026-09-10T08:02:01.503" v="269"/>
          <ac:spMkLst>
            <pc:docMk/>
            <pc:sldMk cId="3750778505" sldId="393"/>
            <ac:spMk id="9" creationId="{DF822FFF-A5F3-0D12-3A10-9B4641BE3D51}"/>
          </ac:spMkLst>
        </pc:spChg>
        <pc:spChg chg="del">
          <ac:chgData name="R Shakes" userId="S::rshakes@stahigh.org::4b499eab-19d1-4f91-8280-b7fb705f1cc8" providerId="AD" clId="Web-{E2AA92F9-C40C-AC39-C832-2238EF8D521A}" dt="2026-09-10T08:01:55.956" v="265"/>
          <ac:spMkLst>
            <pc:docMk/>
            <pc:sldMk cId="3750778505" sldId="393"/>
            <ac:spMk id="14" creationId="{C0297FD7-2B97-E5B2-8288-0AB207A9074B}"/>
          </ac:spMkLst>
        </pc:spChg>
        <pc:spChg chg="del">
          <ac:chgData name="R Shakes" userId="S::rshakes@stahigh.org::4b499eab-19d1-4f91-8280-b7fb705f1cc8" providerId="AD" clId="Web-{E2AA92F9-C40C-AC39-C832-2238EF8D521A}" dt="2026-09-10T08:01:58.737" v="267"/>
          <ac:spMkLst>
            <pc:docMk/>
            <pc:sldMk cId="3750778505" sldId="393"/>
            <ac:spMk id="16" creationId="{275D224F-2913-D330-DFB1-E791D28094BF}"/>
          </ac:spMkLst>
        </pc:spChg>
        <pc:spChg chg="del">
          <ac:chgData name="R Shakes" userId="S::rshakes@stahigh.org::4b499eab-19d1-4f91-8280-b7fb705f1cc8" providerId="AD" clId="Web-{E2AA92F9-C40C-AC39-C832-2238EF8D521A}" dt="2026-09-10T08:02:00.253" v="268"/>
          <ac:spMkLst>
            <pc:docMk/>
            <pc:sldMk cId="3750778505" sldId="393"/>
            <ac:spMk id="17" creationId="{662F7ED5-EC08-2A87-868D-DB235918168F}"/>
          </ac:spMkLst>
        </pc:spChg>
        <pc:picChg chg="add mod modCrop">
          <ac:chgData name="R Shakes" userId="S::rshakes@stahigh.org::4b499eab-19d1-4f91-8280-b7fb705f1cc8" providerId="AD" clId="Web-{E2AA92F9-C40C-AC39-C832-2238EF8D521A}" dt="2026-09-10T08:02:56.395" v="279" actId="1076"/>
          <ac:picMkLst>
            <pc:docMk/>
            <pc:sldMk cId="3750778505" sldId="393"/>
            <ac:picMk id="10" creationId="{D935C503-EC3B-D95F-CAD4-1F18BA196623}"/>
          </ac:picMkLst>
        </pc:picChg>
      </pc:sldChg>
    </pc:docChg>
  </pc:docChgLst>
  <pc:docChgLst>
    <pc:chgData name="A YDRI" userId="S::aydri@stahigh.org::b3b90b6d-03ca-4f64-9205-5eb5e6219bd7" providerId="AD" clId="Web-{DAFFEB21-14ED-7D5C-C660-124403F2FA61}"/>
    <pc:docChg chg="modSld">
      <pc:chgData name="A YDRI" userId="S::aydri@stahigh.org::b3b90b6d-03ca-4f64-9205-5eb5e6219bd7" providerId="AD" clId="Web-{DAFFEB21-14ED-7D5C-C660-124403F2FA61}" dt="2026-09-08T09:49:29.574" v="131" actId="1076"/>
      <pc:docMkLst>
        <pc:docMk/>
      </pc:docMkLst>
      <pc:sldChg chg="modSp">
        <pc:chgData name="A YDRI" userId="S::aydri@stahigh.org::b3b90b6d-03ca-4f64-9205-5eb5e6219bd7" providerId="AD" clId="Web-{DAFFEB21-14ED-7D5C-C660-124403F2FA61}" dt="2026-09-08T09:34:26.727" v="23" actId="20577"/>
        <pc:sldMkLst>
          <pc:docMk/>
          <pc:sldMk cId="0" sldId="260"/>
        </pc:sldMkLst>
        <pc:spChg chg="mod">
          <ac:chgData name="A YDRI" userId="S::aydri@stahigh.org::b3b90b6d-03ca-4f64-9205-5eb5e6219bd7" providerId="AD" clId="Web-{DAFFEB21-14ED-7D5C-C660-124403F2FA61}" dt="2026-09-08T09:34:26.727" v="23" actId="20577"/>
          <ac:spMkLst>
            <pc:docMk/>
            <pc:sldMk cId="0" sldId="260"/>
            <ac:spMk id="29" creationId="{00000000-0000-0000-0000-000000000000}"/>
          </ac:spMkLst>
        </pc:spChg>
      </pc:sldChg>
      <pc:sldChg chg="modSp">
        <pc:chgData name="A YDRI" userId="S::aydri@stahigh.org::b3b90b6d-03ca-4f64-9205-5eb5e6219bd7" providerId="AD" clId="Web-{DAFFEB21-14ED-7D5C-C660-124403F2FA61}" dt="2026-09-08T09:35:06.881" v="24" actId="20577"/>
        <pc:sldMkLst>
          <pc:docMk/>
          <pc:sldMk cId="0" sldId="261"/>
        </pc:sldMkLst>
        <pc:spChg chg="mod">
          <ac:chgData name="A YDRI" userId="S::aydri@stahigh.org::b3b90b6d-03ca-4f64-9205-5eb5e6219bd7" providerId="AD" clId="Web-{DAFFEB21-14ED-7D5C-C660-124403F2FA61}" dt="2026-09-08T09:35:06.881" v="24" actId="20577"/>
          <ac:spMkLst>
            <pc:docMk/>
            <pc:sldMk cId="0" sldId="261"/>
            <ac:spMk id="11" creationId="{00000000-0000-0000-0000-000000000000}"/>
          </ac:spMkLst>
        </pc:spChg>
      </pc:sldChg>
      <pc:sldChg chg="addSp modSp">
        <pc:chgData name="A YDRI" userId="S::aydri@stahigh.org::b3b90b6d-03ca-4f64-9205-5eb5e6219bd7" providerId="AD" clId="Web-{DAFFEB21-14ED-7D5C-C660-124403F2FA61}" dt="2026-09-08T09:43:14.074" v="89" actId="20577"/>
        <pc:sldMkLst>
          <pc:docMk/>
          <pc:sldMk cId="0" sldId="263"/>
        </pc:sldMkLst>
        <pc:spChg chg="mod">
          <ac:chgData name="A YDRI" userId="S::aydri@stahigh.org::b3b90b6d-03ca-4f64-9205-5eb5e6219bd7" providerId="AD" clId="Web-{DAFFEB21-14ED-7D5C-C660-124403F2FA61}" dt="2026-09-08T09:42:53.652" v="84" actId="20577"/>
          <ac:spMkLst>
            <pc:docMk/>
            <pc:sldMk cId="0" sldId="263"/>
            <ac:spMk id="12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3:02.433" v="86" actId="20577"/>
          <ac:spMkLst>
            <pc:docMk/>
            <pc:sldMk cId="0" sldId="263"/>
            <ac:spMk id="15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3:14.074" v="89" actId="20577"/>
          <ac:spMkLst>
            <pc:docMk/>
            <pc:sldMk cId="0" sldId="263"/>
            <ac:spMk id="18" creationId="{00000000-0000-0000-0000-000000000000}"/>
          </ac:spMkLst>
        </pc:spChg>
        <pc:spChg chg="add mod">
          <ac:chgData name="A YDRI" userId="S::aydri@stahigh.org::b3b90b6d-03ca-4f64-9205-5eb5e6219bd7" providerId="AD" clId="Web-{DAFFEB21-14ED-7D5C-C660-124403F2FA61}" dt="2026-09-08T09:42:37.963" v="81" actId="20577"/>
          <ac:spMkLst>
            <pc:docMk/>
            <pc:sldMk cId="0" sldId="263"/>
            <ac:spMk id="20" creationId="{9936B4D9-65EC-6B47-A8C8-05B38BC81970}"/>
          </ac:spMkLst>
        </pc:spChg>
      </pc:sldChg>
      <pc:sldChg chg="modSp">
        <pc:chgData name="A YDRI" userId="S::aydri@stahigh.org::b3b90b6d-03ca-4f64-9205-5eb5e6219bd7" providerId="AD" clId="Web-{DAFFEB21-14ED-7D5C-C660-124403F2FA61}" dt="2026-09-08T09:45:01.141" v="104" actId="14100"/>
        <pc:sldMkLst>
          <pc:docMk/>
          <pc:sldMk cId="0" sldId="264"/>
        </pc:sldMkLst>
        <pc:spChg chg="mod">
          <ac:chgData name="A YDRI" userId="S::aydri@stahigh.org::b3b90b6d-03ca-4f64-9205-5eb5e6219bd7" providerId="AD" clId="Web-{DAFFEB21-14ED-7D5C-C660-124403F2FA61}" dt="2026-09-08T09:44:11.155" v="90" actId="20577"/>
          <ac:spMkLst>
            <pc:docMk/>
            <pc:sldMk cId="0" sldId="264"/>
            <ac:spMk id="11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4:15.045" v="91" actId="20577"/>
          <ac:spMkLst>
            <pc:docMk/>
            <pc:sldMk cId="0" sldId="264"/>
            <ac:spMk id="14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4:19.671" v="92" actId="20577"/>
          <ac:spMkLst>
            <pc:docMk/>
            <pc:sldMk cId="0" sldId="264"/>
            <ac:spMk id="17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4:23.343" v="93" actId="20577"/>
          <ac:spMkLst>
            <pc:docMk/>
            <pc:sldMk cId="0" sldId="264"/>
            <ac:spMk id="20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4:27.312" v="94" actId="20577"/>
          <ac:spMkLst>
            <pc:docMk/>
            <pc:sldMk cId="0" sldId="264"/>
            <ac:spMk id="23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4:31.249" v="95" actId="20577"/>
          <ac:spMkLst>
            <pc:docMk/>
            <pc:sldMk cId="0" sldId="264"/>
            <ac:spMk id="26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4:34.468" v="96" actId="20577"/>
          <ac:spMkLst>
            <pc:docMk/>
            <pc:sldMk cId="0" sldId="264"/>
            <ac:spMk id="29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4:38.390" v="97" actId="20577"/>
          <ac:spMkLst>
            <pc:docMk/>
            <pc:sldMk cId="0" sldId="264"/>
            <ac:spMk id="32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5:01.141" v="104" actId="14100"/>
          <ac:spMkLst>
            <pc:docMk/>
            <pc:sldMk cId="0" sldId="264"/>
            <ac:spMk id="34" creationId="{00000000-0000-0000-0000-000000000000}"/>
          </ac:spMkLst>
        </pc:spChg>
      </pc:sldChg>
      <pc:sldChg chg="addSp delSp modSp">
        <pc:chgData name="A YDRI" userId="S::aydri@stahigh.org::b3b90b6d-03ca-4f64-9205-5eb5e6219bd7" providerId="AD" clId="Web-{DAFFEB21-14ED-7D5C-C660-124403F2FA61}" dt="2026-09-08T09:49:29.574" v="131" actId="1076"/>
        <pc:sldMkLst>
          <pc:docMk/>
          <pc:sldMk cId="0" sldId="265"/>
        </pc:sldMkLst>
        <pc:spChg chg="mod">
          <ac:chgData name="A YDRI" userId="S::aydri@stahigh.org::b3b90b6d-03ca-4f64-9205-5eb5e6219bd7" providerId="AD" clId="Web-{DAFFEB21-14ED-7D5C-C660-124403F2FA61}" dt="2026-09-08T09:49:29.574" v="131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5:29.204" v="111" actId="14100"/>
          <ac:spMkLst>
            <pc:docMk/>
            <pc:sldMk cId="0" sldId="265"/>
            <ac:spMk id="12" creationId="{00000000-0000-0000-0000-000000000000}"/>
          </ac:spMkLst>
        </pc:spChg>
        <pc:picChg chg="add mod">
          <ac:chgData name="A YDRI" userId="S::aydri@stahigh.org::b3b90b6d-03ca-4f64-9205-5eb5e6219bd7" providerId="AD" clId="Web-{DAFFEB21-14ED-7D5C-C660-124403F2FA61}" dt="2026-09-08T09:49:23.058" v="130" actId="1076"/>
          <ac:picMkLst>
            <pc:docMk/>
            <pc:sldMk cId="0" sldId="265"/>
            <ac:picMk id="13" creationId="{276CB7FB-71F0-A75D-1571-27327052248C}"/>
          </ac:picMkLst>
        </pc:picChg>
      </pc:sldChg>
      <pc:sldChg chg="modSp">
        <pc:chgData name="A YDRI" userId="S::aydri@stahigh.org::b3b90b6d-03ca-4f64-9205-5eb5e6219bd7" providerId="AD" clId="Web-{DAFFEB21-14ED-7D5C-C660-124403F2FA61}" dt="2026-09-08T09:46:28.957" v="121" actId="20577"/>
        <pc:sldMkLst>
          <pc:docMk/>
          <pc:sldMk cId="0" sldId="267"/>
        </pc:sldMkLst>
        <pc:spChg chg="mod">
          <ac:chgData name="A YDRI" userId="S::aydri@stahigh.org::b3b90b6d-03ca-4f64-9205-5eb5e6219bd7" providerId="AD" clId="Web-{DAFFEB21-14ED-7D5C-C660-124403F2FA61}" dt="2026-09-08T09:45:58.127" v="112" actId="20577"/>
          <ac:spMkLst>
            <pc:docMk/>
            <pc:sldMk cId="0" sldId="267"/>
            <ac:spMk id="11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02.143" v="113" actId="20577"/>
          <ac:spMkLst>
            <pc:docMk/>
            <pc:sldMk cId="0" sldId="267"/>
            <ac:spMk id="14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04.612" v="114" actId="20577"/>
          <ac:spMkLst>
            <pc:docMk/>
            <pc:sldMk cId="0" sldId="267"/>
            <ac:spMk id="17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07.643" v="115" actId="20577"/>
          <ac:spMkLst>
            <pc:docMk/>
            <pc:sldMk cId="0" sldId="267"/>
            <ac:spMk id="20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10.800" v="116" actId="20577"/>
          <ac:spMkLst>
            <pc:docMk/>
            <pc:sldMk cId="0" sldId="267"/>
            <ac:spMk id="23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14.034" v="117" actId="20577"/>
          <ac:spMkLst>
            <pc:docMk/>
            <pc:sldMk cId="0" sldId="267"/>
            <ac:spMk id="26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18.425" v="118" actId="20577"/>
          <ac:spMkLst>
            <pc:docMk/>
            <pc:sldMk cId="0" sldId="267"/>
            <ac:spMk id="29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24.800" v="119" actId="20577"/>
          <ac:spMkLst>
            <pc:docMk/>
            <pc:sldMk cId="0" sldId="267"/>
            <ac:spMk id="32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25.644" v="120" actId="20577"/>
          <ac:spMkLst>
            <pc:docMk/>
            <pc:sldMk cId="0" sldId="267"/>
            <ac:spMk id="35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46:28.957" v="121" actId="20577"/>
          <ac:spMkLst>
            <pc:docMk/>
            <pc:sldMk cId="0" sldId="267"/>
            <ac:spMk id="38" creationId="{00000000-0000-0000-0000-000000000000}"/>
          </ac:spMkLst>
        </pc:spChg>
        <pc:spChg chg="mod">
          <ac:chgData name="A YDRI" userId="S::aydri@stahigh.org::b3b90b6d-03ca-4f64-9205-5eb5e6219bd7" providerId="AD" clId="Web-{DAFFEB21-14ED-7D5C-C660-124403F2FA61}" dt="2026-09-08T09:38:18.134" v="61" actId="20577"/>
          <ac:spMkLst>
            <pc:docMk/>
            <pc:sldMk cId="0" sldId="267"/>
            <ac:spMk id="40" creationId="{00000000-0000-0000-0000-000000000000}"/>
          </ac:spMkLst>
        </pc:spChg>
      </pc:sldChg>
    </pc:docChg>
  </pc:docChgLst>
  <pc:docChgLst>
    <pc:chgData name="Y AMOS" userId="S::yamos@stahigh.org::4681c083-61e4-4574-900d-3c04c04736b2" providerId="AD" clId="Web-{3E0AFC19-CD29-42DD-ADCA-CF1FE1AED572}"/>
    <pc:docChg chg="modSld">
      <pc:chgData name="Y AMOS" userId="S::yamos@stahigh.org::4681c083-61e4-4574-900d-3c04c04736b2" providerId="AD" clId="Web-{3E0AFC19-CD29-42DD-ADCA-CF1FE1AED572}" dt="2026-09-10T15:19:32.683" v="29" actId="14100"/>
      <pc:docMkLst>
        <pc:docMk/>
      </pc:docMkLst>
      <pc:sldChg chg="addAnim">
        <pc:chgData name="Y AMOS" userId="S::yamos@stahigh.org::4681c083-61e4-4574-900d-3c04c04736b2" providerId="AD" clId="Web-{3E0AFC19-CD29-42DD-ADCA-CF1FE1AED572}" dt="2026-09-10T15:17:24.659" v="13"/>
        <pc:sldMkLst>
          <pc:docMk/>
          <pc:sldMk cId="0" sldId="271"/>
        </pc:sldMkLst>
      </pc:sldChg>
      <pc:sldChg chg="modSp">
        <pc:chgData name="Y AMOS" userId="S::yamos@stahigh.org::4681c083-61e4-4574-900d-3c04c04736b2" providerId="AD" clId="Web-{3E0AFC19-CD29-42DD-ADCA-CF1FE1AED572}" dt="2026-09-10T15:19:15.089" v="21" actId="20577"/>
        <pc:sldMkLst>
          <pc:docMk/>
          <pc:sldMk cId="0" sldId="281"/>
        </pc:sldMkLst>
        <pc:spChg chg="mod">
          <ac:chgData name="Y AMOS" userId="S::yamos@stahigh.org::4681c083-61e4-4574-900d-3c04c04736b2" providerId="AD" clId="Web-{3E0AFC19-CD29-42DD-ADCA-CF1FE1AED572}" dt="2026-09-10T15:19:15.089" v="21" actId="20577"/>
          <ac:spMkLst>
            <pc:docMk/>
            <pc:sldMk cId="0" sldId="281"/>
            <ac:spMk id="10" creationId="{00000000-0000-0000-0000-000000000000}"/>
          </ac:spMkLst>
        </pc:spChg>
      </pc:sldChg>
      <pc:sldChg chg="modSp">
        <pc:chgData name="Y AMOS" userId="S::yamos@stahigh.org::4681c083-61e4-4574-900d-3c04c04736b2" providerId="AD" clId="Web-{3E0AFC19-CD29-42DD-ADCA-CF1FE1AED572}" dt="2026-09-10T15:16:57.095" v="9"/>
        <pc:sldMkLst>
          <pc:docMk/>
          <pc:sldMk cId="3792534692" sldId="376"/>
        </pc:sldMkLst>
        <pc:spChg chg="mod">
          <ac:chgData name="Y AMOS" userId="S::yamos@stahigh.org::4681c083-61e4-4574-900d-3c04c04736b2" providerId="AD" clId="Web-{3E0AFC19-CD29-42DD-ADCA-CF1FE1AED572}" dt="2026-09-10T15:16:23.046" v="3"/>
          <ac:spMkLst>
            <pc:docMk/>
            <pc:sldMk cId="3792534692" sldId="376"/>
            <ac:spMk id="10" creationId="{090122D6-818C-6F95-38C8-3DEA7B4BD9D9}"/>
          </ac:spMkLst>
        </pc:spChg>
        <pc:spChg chg="mod">
          <ac:chgData name="Y AMOS" userId="S::yamos@stahigh.org::4681c083-61e4-4574-900d-3c04c04736b2" providerId="AD" clId="Web-{3E0AFC19-CD29-42DD-ADCA-CF1FE1AED572}" dt="2026-09-10T15:16:25.655" v="4"/>
          <ac:spMkLst>
            <pc:docMk/>
            <pc:sldMk cId="3792534692" sldId="376"/>
            <ac:spMk id="11" creationId="{5643F9C7-763F-288A-D4A1-4DF75CBEA56D}"/>
          </ac:spMkLst>
        </pc:spChg>
        <pc:spChg chg="mod">
          <ac:chgData name="Y AMOS" userId="S::yamos@stahigh.org::4681c083-61e4-4574-900d-3c04c04736b2" providerId="AD" clId="Web-{3E0AFC19-CD29-42DD-ADCA-CF1FE1AED572}" dt="2026-09-10T15:16:32.124" v="5"/>
          <ac:spMkLst>
            <pc:docMk/>
            <pc:sldMk cId="3792534692" sldId="376"/>
            <ac:spMk id="12" creationId="{DF3AF8E8-66FB-0A89-69FE-0990E8AEF503}"/>
          </ac:spMkLst>
        </pc:spChg>
        <pc:spChg chg="mod">
          <ac:chgData name="Y AMOS" userId="S::yamos@stahigh.org::4681c083-61e4-4574-900d-3c04c04736b2" providerId="AD" clId="Web-{3E0AFC19-CD29-42DD-ADCA-CF1FE1AED572}" dt="2026-09-10T15:16:36.875" v="6"/>
          <ac:spMkLst>
            <pc:docMk/>
            <pc:sldMk cId="3792534692" sldId="376"/>
            <ac:spMk id="13" creationId="{1FC1AB03-4B6D-56E1-3F53-3468F97ACED0}"/>
          </ac:spMkLst>
        </pc:spChg>
        <pc:spChg chg="mod">
          <ac:chgData name="Y AMOS" userId="S::yamos@stahigh.org::4681c083-61e4-4574-900d-3c04c04736b2" providerId="AD" clId="Web-{3E0AFC19-CD29-42DD-ADCA-CF1FE1AED572}" dt="2026-09-10T15:16:41.250" v="7"/>
          <ac:spMkLst>
            <pc:docMk/>
            <pc:sldMk cId="3792534692" sldId="376"/>
            <ac:spMk id="14" creationId="{DDB0CC6D-776B-AE3F-09EF-D22641DF6BAB}"/>
          </ac:spMkLst>
        </pc:spChg>
        <pc:spChg chg="mod">
          <ac:chgData name="Y AMOS" userId="S::yamos@stahigh.org::4681c083-61e4-4574-900d-3c04c04736b2" providerId="AD" clId="Web-{3E0AFC19-CD29-42DD-ADCA-CF1FE1AED572}" dt="2026-09-10T15:16:45" v="8"/>
          <ac:spMkLst>
            <pc:docMk/>
            <pc:sldMk cId="3792534692" sldId="376"/>
            <ac:spMk id="15" creationId="{887D6EDB-205E-0DFD-5B90-3D60C24AB0D7}"/>
          </ac:spMkLst>
        </pc:spChg>
        <pc:spChg chg="mod">
          <ac:chgData name="Y AMOS" userId="S::yamos@stahigh.org::4681c083-61e4-4574-900d-3c04c04736b2" providerId="AD" clId="Web-{3E0AFC19-CD29-42DD-ADCA-CF1FE1AED572}" dt="2026-09-10T15:16:12.092" v="1"/>
          <ac:spMkLst>
            <pc:docMk/>
            <pc:sldMk cId="3792534692" sldId="376"/>
            <ac:spMk id="17" creationId="{CEE1D215-A2D7-06BF-3D68-7D9C57EA6053}"/>
          </ac:spMkLst>
        </pc:spChg>
        <pc:graphicFrameChg chg="modGraphic">
          <ac:chgData name="Y AMOS" userId="S::yamos@stahigh.org::4681c083-61e4-4574-900d-3c04c04736b2" providerId="AD" clId="Web-{3E0AFC19-CD29-42DD-ADCA-CF1FE1AED572}" dt="2026-09-10T15:16:57.095" v="9"/>
          <ac:graphicFrameMkLst>
            <pc:docMk/>
            <pc:sldMk cId="3792534692" sldId="376"/>
            <ac:graphicFrameMk id="28" creationId="{CF1140C9-039D-1B99-EFF8-E7FCA7526B16}"/>
          </ac:graphicFrameMkLst>
        </pc:graphicFrameChg>
      </pc:sldChg>
      <pc:sldChg chg="modSp">
        <pc:chgData name="Y AMOS" userId="S::yamos@stahigh.org::4681c083-61e4-4574-900d-3c04c04736b2" providerId="AD" clId="Web-{3E0AFC19-CD29-42DD-ADCA-CF1FE1AED572}" dt="2026-09-10T15:19:32.683" v="29" actId="14100"/>
        <pc:sldMkLst>
          <pc:docMk/>
          <pc:sldMk cId="143308771" sldId="390"/>
        </pc:sldMkLst>
        <pc:spChg chg="mod">
          <ac:chgData name="Y AMOS" userId="S::yamos@stahigh.org::4681c083-61e4-4574-900d-3c04c04736b2" providerId="AD" clId="Web-{3E0AFC19-CD29-42DD-ADCA-CF1FE1AED572}" dt="2026-09-10T15:19:32.683" v="29" actId="14100"/>
          <ac:spMkLst>
            <pc:docMk/>
            <pc:sldMk cId="143308771" sldId="390"/>
            <ac:spMk id="10" creationId="{200D9F32-2FB5-AC34-940E-FF04EB797F5D}"/>
          </ac:spMkLst>
        </pc:spChg>
      </pc:sldChg>
    </pc:docChg>
  </pc:docChgLst>
  <pc:docChgLst>
    <pc:chgData name="Y AMOS" userId="S::yamos@stahigh.org::4681c083-61e4-4574-900d-3c04c04736b2" providerId="AD" clId="Web-{7F3E3AE4-8E87-45AB-BB15-FA4C58517E6E}"/>
    <pc:docChg chg="modSld">
      <pc:chgData name="Y AMOS" userId="S::yamos@stahigh.org::4681c083-61e4-4574-900d-3c04c04736b2" providerId="AD" clId="Web-{7F3E3AE4-8E87-45AB-BB15-FA4C58517E6E}" dt="2026-09-10T15:45:53.633" v="12" actId="20577"/>
      <pc:docMkLst>
        <pc:docMk/>
      </pc:docMkLst>
      <pc:sldChg chg="modSp addAnim modAnim">
        <pc:chgData name="Y AMOS" userId="S::yamos@stahigh.org::4681c083-61e4-4574-900d-3c04c04736b2" providerId="AD" clId="Web-{7F3E3AE4-8E87-45AB-BB15-FA4C58517E6E}" dt="2026-09-10T15:45:53.633" v="12" actId="20577"/>
        <pc:sldMkLst>
          <pc:docMk/>
          <pc:sldMk cId="0" sldId="280"/>
        </pc:sldMkLst>
        <pc:spChg chg="mod">
          <ac:chgData name="Y AMOS" userId="S::yamos@stahigh.org::4681c083-61e4-4574-900d-3c04c04736b2" providerId="AD" clId="Web-{7F3E3AE4-8E87-45AB-BB15-FA4C58517E6E}" dt="2026-09-10T15:45:53.633" v="12" actId="20577"/>
          <ac:spMkLst>
            <pc:docMk/>
            <pc:sldMk cId="0" sldId="280"/>
            <ac:spMk id="12" creationId="{00000000-0000-0000-0000-000000000000}"/>
          </ac:spMkLst>
        </pc:spChg>
        <pc:spChg chg="mod">
          <ac:chgData name="Y AMOS" userId="S::yamos@stahigh.org::4681c083-61e4-4574-900d-3c04c04736b2" providerId="AD" clId="Web-{7F3E3AE4-8E87-45AB-BB15-FA4C58517E6E}" dt="2026-09-10T15:45:04.725" v="6" actId="20577"/>
          <ac:spMkLst>
            <pc:docMk/>
            <pc:sldMk cId="0" sldId="280"/>
            <ac:spMk id="15" creationId="{00000000-0000-0000-0000-000000000000}"/>
          </ac:spMkLst>
        </pc:spChg>
      </pc:sldChg>
    </pc:docChg>
  </pc:docChgLst>
  <pc:docChgLst>
    <pc:chgData name="A YDRI" userId="S::aydri@stahigh.org::b3b90b6d-03ca-4f64-9205-5eb5e6219bd7" providerId="AD" clId="Web-{C6F7CA79-9231-EAE8-06FB-59AEEF2876B2}"/>
    <pc:docChg chg="addSld delSld modSld">
      <pc:chgData name="A YDRI" userId="S::aydri@stahigh.org::b3b90b6d-03ca-4f64-9205-5eb5e6219bd7" providerId="AD" clId="Web-{C6F7CA79-9231-EAE8-06FB-59AEEF2876B2}" dt="2026-09-10T15:21:41.532" v="91" actId="1076"/>
      <pc:docMkLst>
        <pc:docMk/>
      </pc:docMkLst>
      <pc:sldChg chg="del">
        <pc:chgData name="A YDRI" userId="S::aydri@stahigh.org::b3b90b6d-03ca-4f64-9205-5eb5e6219bd7" providerId="AD" clId="Web-{C6F7CA79-9231-EAE8-06FB-59AEEF2876B2}" dt="2026-09-10T15:15:06.767" v="55"/>
        <pc:sldMkLst>
          <pc:docMk/>
          <pc:sldMk cId="1358519629" sldId="394"/>
        </pc:sldMkLst>
      </pc:sldChg>
      <pc:sldChg chg="delSp del">
        <pc:chgData name="A YDRI" userId="S::aydri@stahigh.org::b3b90b6d-03ca-4f64-9205-5eb5e6219bd7" providerId="AD" clId="Web-{C6F7CA79-9231-EAE8-06FB-59AEEF2876B2}" dt="2026-09-10T15:16:38.599" v="79"/>
        <pc:sldMkLst>
          <pc:docMk/>
          <pc:sldMk cId="1114006867" sldId="395"/>
        </pc:sldMkLst>
        <pc:picChg chg="del">
          <ac:chgData name="A YDRI" userId="S::aydri@stahigh.org::b3b90b6d-03ca-4f64-9205-5eb5e6219bd7" providerId="AD" clId="Web-{C6F7CA79-9231-EAE8-06FB-59AEEF2876B2}" dt="2026-09-10T15:16:01.425" v="71"/>
          <ac:picMkLst>
            <pc:docMk/>
            <pc:sldMk cId="1114006867" sldId="395"/>
            <ac:picMk id="2" creationId="{F7F60940-9912-CC5E-BE7C-65AF3D882C71}"/>
          </ac:picMkLst>
        </pc:picChg>
      </pc:sldChg>
      <pc:sldChg chg="addSp delSp modSp add replId">
        <pc:chgData name="A YDRI" userId="S::aydri@stahigh.org::b3b90b6d-03ca-4f64-9205-5eb5e6219bd7" providerId="AD" clId="Web-{C6F7CA79-9231-EAE8-06FB-59AEEF2876B2}" dt="2026-09-10T15:21:41.532" v="91" actId="1076"/>
        <pc:sldMkLst>
          <pc:docMk/>
          <pc:sldMk cId="943099394" sldId="396"/>
        </pc:sldMkLst>
        <pc:spChg chg="mod">
          <ac:chgData name="A YDRI" userId="S::aydri@stahigh.org::b3b90b6d-03ca-4f64-9205-5eb5e6219bd7" providerId="AD" clId="Web-{C6F7CA79-9231-EAE8-06FB-59AEEF2876B2}" dt="2026-09-10T15:14:27.016" v="49" actId="14100"/>
          <ac:spMkLst>
            <pc:docMk/>
            <pc:sldMk cId="943099394" sldId="396"/>
            <ac:spMk id="6" creationId="{EE334E91-557D-BEAF-0C72-02BBC9DA9DCE}"/>
          </ac:spMkLst>
        </pc:spChg>
        <pc:spChg chg="del">
          <ac:chgData name="A YDRI" userId="S::aydri@stahigh.org::b3b90b6d-03ca-4f64-9205-5eb5e6219bd7" providerId="AD" clId="Web-{C6F7CA79-9231-EAE8-06FB-59AEEF2876B2}" dt="2026-09-10T15:14:21.672" v="47"/>
          <ac:spMkLst>
            <pc:docMk/>
            <pc:sldMk cId="943099394" sldId="396"/>
            <ac:spMk id="7" creationId="{5E292A3B-40B9-762C-A5CE-7D65AF5A8CBC}"/>
          </ac:spMkLst>
        </pc:spChg>
        <pc:spChg chg="del">
          <ac:chgData name="A YDRI" userId="S::aydri@stahigh.org::b3b90b6d-03ca-4f64-9205-5eb5e6219bd7" providerId="AD" clId="Web-{C6F7CA79-9231-EAE8-06FB-59AEEF2876B2}" dt="2026-09-10T15:13:50.561" v="41"/>
          <ac:spMkLst>
            <pc:docMk/>
            <pc:sldMk cId="943099394" sldId="396"/>
            <ac:spMk id="9" creationId="{4159C234-1584-9578-F056-687163963249}"/>
          </ac:spMkLst>
        </pc:spChg>
        <pc:spChg chg="del">
          <ac:chgData name="A YDRI" userId="S::aydri@stahigh.org::b3b90b6d-03ca-4f64-9205-5eb5e6219bd7" providerId="AD" clId="Web-{C6F7CA79-9231-EAE8-06FB-59AEEF2876B2}" dt="2026-09-10T15:13:50.561" v="40"/>
          <ac:spMkLst>
            <pc:docMk/>
            <pc:sldMk cId="943099394" sldId="396"/>
            <ac:spMk id="10" creationId="{E1A60D15-8C01-1FC7-A053-F584AF04052D}"/>
          </ac:spMkLst>
        </pc:spChg>
        <pc:spChg chg="del">
          <ac:chgData name="A YDRI" userId="S::aydri@stahigh.org::b3b90b6d-03ca-4f64-9205-5eb5e6219bd7" providerId="AD" clId="Web-{C6F7CA79-9231-EAE8-06FB-59AEEF2876B2}" dt="2026-09-10T15:13:50.561" v="39"/>
          <ac:spMkLst>
            <pc:docMk/>
            <pc:sldMk cId="943099394" sldId="396"/>
            <ac:spMk id="11" creationId="{D773ED18-6CE8-1D6E-916A-8F85B69CE3C2}"/>
          </ac:spMkLst>
        </pc:spChg>
        <pc:spChg chg="del">
          <ac:chgData name="A YDRI" userId="S::aydri@stahigh.org::b3b90b6d-03ca-4f64-9205-5eb5e6219bd7" providerId="AD" clId="Web-{C6F7CA79-9231-EAE8-06FB-59AEEF2876B2}" dt="2026-09-10T15:13:50.561" v="38"/>
          <ac:spMkLst>
            <pc:docMk/>
            <pc:sldMk cId="943099394" sldId="396"/>
            <ac:spMk id="12" creationId="{6F24D773-CAE7-AE3E-7A33-C8A9D6293DDD}"/>
          </ac:spMkLst>
        </pc:spChg>
        <pc:spChg chg="del">
          <ac:chgData name="A YDRI" userId="S::aydri@stahigh.org::b3b90b6d-03ca-4f64-9205-5eb5e6219bd7" providerId="AD" clId="Web-{C6F7CA79-9231-EAE8-06FB-59AEEF2876B2}" dt="2026-09-10T15:13:50.561" v="37"/>
          <ac:spMkLst>
            <pc:docMk/>
            <pc:sldMk cId="943099394" sldId="396"/>
            <ac:spMk id="13" creationId="{34F15F1C-ADBA-422D-2835-67D72A5BE87D}"/>
          </ac:spMkLst>
        </pc:spChg>
        <pc:spChg chg="del">
          <ac:chgData name="A YDRI" userId="S::aydri@stahigh.org::b3b90b6d-03ca-4f64-9205-5eb5e6219bd7" providerId="AD" clId="Web-{C6F7CA79-9231-EAE8-06FB-59AEEF2876B2}" dt="2026-09-10T15:13:50.561" v="36"/>
          <ac:spMkLst>
            <pc:docMk/>
            <pc:sldMk cId="943099394" sldId="396"/>
            <ac:spMk id="14" creationId="{0313DFB3-F94E-D73F-A2DD-71359239E200}"/>
          </ac:spMkLst>
        </pc:spChg>
        <pc:spChg chg="del">
          <ac:chgData name="A YDRI" userId="S::aydri@stahigh.org::b3b90b6d-03ca-4f64-9205-5eb5e6219bd7" providerId="AD" clId="Web-{C6F7CA79-9231-EAE8-06FB-59AEEF2876B2}" dt="2026-09-10T15:13:50.561" v="35"/>
          <ac:spMkLst>
            <pc:docMk/>
            <pc:sldMk cId="943099394" sldId="396"/>
            <ac:spMk id="15" creationId="{F24DAFF1-DD04-4972-6278-DF3E09A6F5D9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34"/>
          <ac:spMkLst>
            <pc:docMk/>
            <pc:sldMk cId="943099394" sldId="396"/>
            <ac:spMk id="16" creationId="{7559E6E2-A245-BED7-0FC1-CAD7FBE4C386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33"/>
          <ac:spMkLst>
            <pc:docMk/>
            <pc:sldMk cId="943099394" sldId="396"/>
            <ac:spMk id="17" creationId="{9D57C82B-2A55-0AD5-C5E1-88561F4582A6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32"/>
          <ac:spMkLst>
            <pc:docMk/>
            <pc:sldMk cId="943099394" sldId="396"/>
            <ac:spMk id="18" creationId="{C767E839-06A1-3C35-F879-8D20201FCF14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31"/>
          <ac:spMkLst>
            <pc:docMk/>
            <pc:sldMk cId="943099394" sldId="396"/>
            <ac:spMk id="19" creationId="{F8E74753-7013-29AC-E64C-6C9AEBCAA3AC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30"/>
          <ac:spMkLst>
            <pc:docMk/>
            <pc:sldMk cId="943099394" sldId="396"/>
            <ac:spMk id="20" creationId="{A55379BE-5404-251D-F306-8107A4457A29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9"/>
          <ac:spMkLst>
            <pc:docMk/>
            <pc:sldMk cId="943099394" sldId="396"/>
            <ac:spMk id="21" creationId="{A4AF0B7B-D259-F106-DBA0-B23EDA674801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8"/>
          <ac:spMkLst>
            <pc:docMk/>
            <pc:sldMk cId="943099394" sldId="396"/>
            <ac:spMk id="22" creationId="{FF343232-B771-EFD6-2930-485A374034E2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7"/>
          <ac:spMkLst>
            <pc:docMk/>
            <pc:sldMk cId="943099394" sldId="396"/>
            <ac:spMk id="23" creationId="{75B24D5E-E9B5-0DFB-A230-81B6770E0E7B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6"/>
          <ac:spMkLst>
            <pc:docMk/>
            <pc:sldMk cId="943099394" sldId="396"/>
            <ac:spMk id="24" creationId="{F8ED0DD9-A415-79BC-5321-67EFC127D13B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5"/>
          <ac:spMkLst>
            <pc:docMk/>
            <pc:sldMk cId="943099394" sldId="396"/>
            <ac:spMk id="25" creationId="{CE80FD90-66EC-50DF-965F-B39A84515CDA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4"/>
          <ac:spMkLst>
            <pc:docMk/>
            <pc:sldMk cId="943099394" sldId="396"/>
            <ac:spMk id="26" creationId="{715DF654-299B-9AEE-1CBD-18EC216337E6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3"/>
          <ac:spMkLst>
            <pc:docMk/>
            <pc:sldMk cId="943099394" sldId="396"/>
            <ac:spMk id="27" creationId="{8938581F-AE53-C0AB-3405-01647C034871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2"/>
          <ac:spMkLst>
            <pc:docMk/>
            <pc:sldMk cId="943099394" sldId="396"/>
            <ac:spMk id="28" creationId="{091ED462-889D-5C9E-159D-D32C9E085709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1"/>
          <ac:spMkLst>
            <pc:docMk/>
            <pc:sldMk cId="943099394" sldId="396"/>
            <ac:spMk id="29" creationId="{B8837D91-EB27-5F0C-D76B-F2C5C11818CA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0"/>
          <ac:spMkLst>
            <pc:docMk/>
            <pc:sldMk cId="943099394" sldId="396"/>
            <ac:spMk id="30" creationId="{46282CBA-5C37-4945-03EB-0037E761FD00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9"/>
          <ac:spMkLst>
            <pc:docMk/>
            <pc:sldMk cId="943099394" sldId="396"/>
            <ac:spMk id="31" creationId="{9EB0B941-8829-F52E-BB5A-35A639D20DE8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8"/>
          <ac:spMkLst>
            <pc:docMk/>
            <pc:sldMk cId="943099394" sldId="396"/>
            <ac:spMk id="32" creationId="{E41FE2DE-0300-AEB2-BDD2-D0A24E0B496B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7"/>
          <ac:spMkLst>
            <pc:docMk/>
            <pc:sldMk cId="943099394" sldId="396"/>
            <ac:spMk id="33" creationId="{B3062F52-C4C0-13EE-31EE-1BB9E2BAE7B6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6"/>
          <ac:spMkLst>
            <pc:docMk/>
            <pc:sldMk cId="943099394" sldId="396"/>
            <ac:spMk id="34" creationId="{B5784735-EDFF-0385-6278-D5FA7C8D15D3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5"/>
          <ac:spMkLst>
            <pc:docMk/>
            <pc:sldMk cId="943099394" sldId="396"/>
            <ac:spMk id="35" creationId="{6653AF4B-9582-EB91-B250-A685C51523A0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4"/>
          <ac:spMkLst>
            <pc:docMk/>
            <pc:sldMk cId="943099394" sldId="396"/>
            <ac:spMk id="36" creationId="{E7D9D8A3-3B1F-9139-69FF-320482BAB859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3"/>
          <ac:spMkLst>
            <pc:docMk/>
            <pc:sldMk cId="943099394" sldId="396"/>
            <ac:spMk id="37" creationId="{BFB5D05D-E5F5-295C-B54D-F6932E579BC1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2"/>
          <ac:spMkLst>
            <pc:docMk/>
            <pc:sldMk cId="943099394" sldId="396"/>
            <ac:spMk id="38" creationId="{07C9DF40-A870-6549-C9AD-0685E0730ACE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1"/>
          <ac:spMkLst>
            <pc:docMk/>
            <pc:sldMk cId="943099394" sldId="396"/>
            <ac:spMk id="39" creationId="{A8333C28-E8D9-A453-79FE-D5ABCA9EB8EB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10"/>
          <ac:spMkLst>
            <pc:docMk/>
            <pc:sldMk cId="943099394" sldId="396"/>
            <ac:spMk id="40" creationId="{0532B966-A7EA-ED03-BF39-58192D0B78DD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9"/>
          <ac:spMkLst>
            <pc:docMk/>
            <pc:sldMk cId="943099394" sldId="396"/>
            <ac:spMk id="41" creationId="{51D1B802-86BA-CD4E-BC2F-F047FBCD5F56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8"/>
          <ac:spMkLst>
            <pc:docMk/>
            <pc:sldMk cId="943099394" sldId="396"/>
            <ac:spMk id="42" creationId="{409C59FA-2D52-0A1B-2A7F-EADA9E315B10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7"/>
          <ac:spMkLst>
            <pc:docMk/>
            <pc:sldMk cId="943099394" sldId="396"/>
            <ac:spMk id="43" creationId="{7A19F03D-EF6D-5342-197F-99D63F1B117E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6"/>
          <ac:spMkLst>
            <pc:docMk/>
            <pc:sldMk cId="943099394" sldId="396"/>
            <ac:spMk id="44" creationId="{2DAF17A1-78C0-62F8-AD85-337F5CEB3B2C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5"/>
          <ac:spMkLst>
            <pc:docMk/>
            <pc:sldMk cId="943099394" sldId="396"/>
            <ac:spMk id="45" creationId="{030CEBCF-B9B4-DA38-E6BE-A4113B79658D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4"/>
          <ac:spMkLst>
            <pc:docMk/>
            <pc:sldMk cId="943099394" sldId="396"/>
            <ac:spMk id="46" creationId="{9E277B12-7EC6-651E-9AE6-15484D0F1BC6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3"/>
          <ac:spMkLst>
            <pc:docMk/>
            <pc:sldMk cId="943099394" sldId="396"/>
            <ac:spMk id="47" creationId="{A7E00BAE-9F85-9BB9-BB49-8FC4A1947963}"/>
          </ac:spMkLst>
        </pc:spChg>
        <pc:spChg chg="del">
          <ac:chgData name="A YDRI" userId="S::aydri@stahigh.org::b3b90b6d-03ca-4f64-9205-5eb5e6219bd7" providerId="AD" clId="Web-{C6F7CA79-9231-EAE8-06FB-59AEEF2876B2}" dt="2026-09-10T15:13:50.546" v="2"/>
          <ac:spMkLst>
            <pc:docMk/>
            <pc:sldMk cId="943099394" sldId="396"/>
            <ac:spMk id="48" creationId="{F1F14F8C-5817-A627-0733-46876BC3D62E}"/>
          </ac:spMkLst>
        </pc:spChg>
        <pc:spChg chg="del">
          <ac:chgData name="A YDRI" userId="S::aydri@stahigh.org::b3b90b6d-03ca-4f64-9205-5eb5e6219bd7" providerId="AD" clId="Web-{C6F7CA79-9231-EAE8-06FB-59AEEF2876B2}" dt="2026-09-10T15:14:31.250" v="50"/>
          <ac:spMkLst>
            <pc:docMk/>
            <pc:sldMk cId="943099394" sldId="396"/>
            <ac:spMk id="49" creationId="{08643165-690B-6FBD-EEB7-0E0495DC547C}"/>
          </ac:spMkLst>
        </pc:spChg>
        <pc:spChg chg="add mod">
          <ac:chgData name="A YDRI" userId="S::aydri@stahigh.org::b3b90b6d-03ca-4f64-9205-5eb5e6219bd7" providerId="AD" clId="Web-{C6F7CA79-9231-EAE8-06FB-59AEEF2876B2}" dt="2026-09-10T15:14:44.735" v="52" actId="1076"/>
          <ac:spMkLst>
            <pc:docMk/>
            <pc:sldMk cId="943099394" sldId="396"/>
            <ac:spMk id="52" creationId="{EE511E3F-9770-AB6E-4889-968281F8F29A}"/>
          </ac:spMkLst>
        </pc:spChg>
        <pc:picChg chg="del">
          <ac:chgData name="A YDRI" userId="S::aydri@stahigh.org::b3b90b6d-03ca-4f64-9205-5eb5e6219bd7" providerId="AD" clId="Web-{C6F7CA79-9231-EAE8-06FB-59AEEF2876B2}" dt="2026-09-10T15:13:45.936" v="1"/>
          <ac:picMkLst>
            <pc:docMk/>
            <pc:sldMk cId="943099394" sldId="396"/>
            <ac:picMk id="50" creationId="{48F4E6D8-E2D5-DB54-DBE2-7A424F507ACD}"/>
          </ac:picMkLst>
        </pc:picChg>
        <pc:picChg chg="add mod">
          <ac:chgData name="A YDRI" userId="S::aydri@stahigh.org::b3b90b6d-03ca-4f64-9205-5eb5e6219bd7" providerId="AD" clId="Web-{C6F7CA79-9231-EAE8-06FB-59AEEF2876B2}" dt="2026-09-10T15:19:51.044" v="89" actId="1076"/>
          <ac:picMkLst>
            <pc:docMk/>
            <pc:sldMk cId="943099394" sldId="396"/>
            <ac:picMk id="54" creationId="{5ECCB19F-BCEA-F644-3BDC-FFC1C98E1D92}"/>
          </ac:picMkLst>
        </pc:picChg>
        <pc:picChg chg="add mod">
          <ac:chgData name="A YDRI" userId="S::aydri@stahigh.org::b3b90b6d-03ca-4f64-9205-5eb5e6219bd7" providerId="AD" clId="Web-{C6F7CA79-9231-EAE8-06FB-59AEEF2876B2}" dt="2026-09-10T15:21:41.532" v="91" actId="1076"/>
          <ac:picMkLst>
            <pc:docMk/>
            <pc:sldMk cId="943099394" sldId="396"/>
            <ac:picMk id="55" creationId="{B0B93952-86FC-EA05-64BD-BC56BA277874}"/>
          </ac:picMkLst>
        </pc:picChg>
      </pc:sldChg>
      <pc:sldChg chg="addSp delSp modSp add replId">
        <pc:chgData name="A YDRI" userId="S::aydri@stahigh.org::b3b90b6d-03ca-4f64-9205-5eb5e6219bd7" providerId="AD" clId="Web-{C6F7CA79-9231-EAE8-06FB-59AEEF2876B2}" dt="2026-09-10T15:16:24.254" v="78" actId="1076"/>
        <pc:sldMkLst>
          <pc:docMk/>
          <pc:sldMk cId="1830193831" sldId="397"/>
        </pc:sldMkLst>
        <pc:spChg chg="mod">
          <ac:chgData name="A YDRI" userId="S::aydri@stahigh.org::b3b90b6d-03ca-4f64-9205-5eb5e6219bd7" providerId="AD" clId="Web-{C6F7CA79-9231-EAE8-06FB-59AEEF2876B2}" dt="2026-09-10T15:15:47.847" v="68" actId="14100"/>
          <ac:spMkLst>
            <pc:docMk/>
            <pc:sldMk cId="1830193831" sldId="397"/>
            <ac:spMk id="6" creationId="{B6E11CE0-AFD9-7E04-AD38-5CBA2DFA00B5}"/>
          </ac:spMkLst>
        </pc:spChg>
        <pc:spChg chg="add mod">
          <ac:chgData name="A YDRI" userId="S::aydri@stahigh.org::b3b90b6d-03ca-4f64-9205-5eb5e6219bd7" providerId="AD" clId="Web-{C6F7CA79-9231-EAE8-06FB-59AEEF2876B2}" dt="2026-09-10T15:15:58.222" v="70" actId="1076"/>
          <ac:spMkLst>
            <pc:docMk/>
            <pc:sldMk cId="1830193831" sldId="397"/>
            <ac:spMk id="9" creationId="{54A61D8E-13E2-6EBE-BA75-F458E96CB5EB}"/>
          </ac:spMkLst>
        </pc:spChg>
        <pc:spChg chg="add mod">
          <ac:chgData name="A YDRI" userId="S::aydri@stahigh.org::b3b90b6d-03ca-4f64-9205-5eb5e6219bd7" providerId="AD" clId="Web-{C6F7CA79-9231-EAE8-06FB-59AEEF2876B2}" dt="2026-09-10T15:16:20.989" v="77" actId="1076"/>
          <ac:spMkLst>
            <pc:docMk/>
            <pc:sldMk cId="1830193831" sldId="397"/>
            <ac:spMk id="12" creationId="{2D29938C-AF44-1958-B40B-F200EEE6BAF0}"/>
          </ac:spMkLst>
        </pc:spChg>
        <pc:spChg chg="del mod">
          <ac:chgData name="A YDRI" userId="S::aydri@stahigh.org::b3b90b6d-03ca-4f64-9205-5eb5e6219bd7" providerId="AD" clId="Web-{C6F7CA79-9231-EAE8-06FB-59AEEF2876B2}" dt="2026-09-10T15:15:22.236" v="60"/>
          <ac:spMkLst>
            <pc:docMk/>
            <pc:sldMk cId="1830193831" sldId="397"/>
            <ac:spMk id="52" creationId="{86CECDC6-B939-11B5-95F8-C7A45A7BBE13}"/>
          </ac:spMkLst>
        </pc:spChg>
        <pc:picChg chg="add mod modCrop">
          <ac:chgData name="A YDRI" userId="S::aydri@stahigh.org::b3b90b6d-03ca-4f64-9205-5eb5e6219bd7" providerId="AD" clId="Web-{C6F7CA79-9231-EAE8-06FB-59AEEF2876B2}" dt="2026-09-10T15:16:24.254" v="78" actId="1076"/>
          <ac:picMkLst>
            <pc:docMk/>
            <pc:sldMk cId="1830193831" sldId="397"/>
            <ac:picMk id="10" creationId="{27C8B4B1-D11E-D22D-B400-F73FC96244EA}"/>
          </ac:picMkLst>
        </pc:picChg>
        <pc:picChg chg="del">
          <ac:chgData name="A YDRI" userId="S::aydri@stahigh.org::b3b90b6d-03ca-4f64-9205-5eb5e6219bd7" providerId="AD" clId="Web-{C6F7CA79-9231-EAE8-06FB-59AEEF2876B2}" dt="2026-09-10T15:15:19.252" v="57"/>
          <ac:picMkLst>
            <pc:docMk/>
            <pc:sldMk cId="1830193831" sldId="397"/>
            <ac:picMk id="54" creationId="{96E74473-0B0E-7516-EF89-58F68E2334D9}"/>
          </ac:picMkLst>
        </pc:picChg>
      </pc:sldChg>
    </pc:docChg>
  </pc:docChgLst>
  <pc:docChgLst>
    <pc:chgData name="A YDRI" userId="S::aydri@stahigh.org::b3b90b6d-03ca-4f64-9205-5eb5e6219bd7" providerId="AD" clId="Web-{8A5E47BA-6645-1C99-A8C4-41C12D2B3EB2}"/>
    <pc:docChg chg="modSld">
      <pc:chgData name="A YDRI" userId="S::aydri@stahigh.org::b3b90b6d-03ca-4f64-9205-5eb5e6219bd7" providerId="AD" clId="Web-{8A5E47BA-6645-1C99-A8C4-41C12D2B3EB2}" dt="2026-09-10T12:21:31.016" v="21" actId="14100"/>
      <pc:docMkLst>
        <pc:docMk/>
      </pc:docMkLst>
      <pc:sldChg chg="modSp">
        <pc:chgData name="A YDRI" userId="S::aydri@stahigh.org::b3b90b6d-03ca-4f64-9205-5eb5e6219bd7" providerId="AD" clId="Web-{8A5E47BA-6645-1C99-A8C4-41C12D2B3EB2}" dt="2026-09-10T12:13:55.427" v="10" actId="14100"/>
        <pc:sldMkLst>
          <pc:docMk/>
          <pc:sldMk cId="0" sldId="266"/>
        </pc:sldMkLst>
        <pc:spChg chg="mod">
          <ac:chgData name="A YDRI" userId="S::aydri@stahigh.org::b3b90b6d-03ca-4f64-9205-5eb5e6219bd7" providerId="AD" clId="Web-{8A5E47BA-6645-1C99-A8C4-41C12D2B3EB2}" dt="2026-09-10T12:13:32.489" v="7" actId="1076"/>
          <ac:spMkLst>
            <pc:docMk/>
            <pc:sldMk cId="0" sldId="266"/>
            <ac:spMk id="49" creationId="{00000000-0000-0000-0000-000000000000}"/>
          </ac:spMkLst>
        </pc:spChg>
        <pc:picChg chg="mod">
          <ac:chgData name="A YDRI" userId="S::aydri@stahigh.org::b3b90b6d-03ca-4f64-9205-5eb5e6219bd7" providerId="AD" clId="Web-{8A5E47BA-6645-1C99-A8C4-41C12D2B3EB2}" dt="2026-09-10T12:13:55.427" v="10" actId="14100"/>
          <ac:picMkLst>
            <pc:docMk/>
            <pc:sldMk cId="0" sldId="266"/>
            <ac:picMk id="50" creationId="{00000000-0000-0000-0000-000000000000}"/>
          </ac:picMkLst>
        </pc:picChg>
      </pc:sldChg>
      <pc:sldChg chg="modSp">
        <pc:chgData name="A YDRI" userId="S::aydri@stahigh.org::b3b90b6d-03ca-4f64-9205-5eb5e6219bd7" providerId="AD" clId="Web-{8A5E47BA-6645-1C99-A8C4-41C12D2B3EB2}" dt="2026-09-10T12:21:31.016" v="21" actId="14100"/>
        <pc:sldMkLst>
          <pc:docMk/>
          <pc:sldMk cId="0" sldId="267"/>
        </pc:sldMkLst>
        <pc:spChg chg="mod">
          <ac:chgData name="A YDRI" userId="S::aydri@stahigh.org::b3b90b6d-03ca-4f64-9205-5eb5e6219bd7" providerId="AD" clId="Web-{8A5E47BA-6645-1C99-A8C4-41C12D2B3EB2}" dt="2026-09-10T12:21:31.016" v="21" actId="14100"/>
          <ac:spMkLst>
            <pc:docMk/>
            <pc:sldMk cId="0" sldId="267"/>
            <ac:spMk id="39" creationId="{00000000-0000-0000-0000-000000000000}"/>
          </ac:spMkLst>
        </pc:spChg>
        <pc:spChg chg="mod">
          <ac:chgData name="A YDRI" userId="S::aydri@stahigh.org::b3b90b6d-03ca-4f64-9205-5eb5e6219bd7" providerId="AD" clId="Web-{8A5E47BA-6645-1C99-A8C4-41C12D2B3EB2}" dt="2026-09-10T12:21:19.079" v="20" actId="14100"/>
          <ac:spMkLst>
            <pc:docMk/>
            <pc:sldMk cId="0" sldId="267"/>
            <ac:spMk id="4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44681-38AC-4C39-93E0-63A504A3566D}" type="datetimeFigureOut">
              <a:t>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D45F6-A2B5-41DF-9E20-9BC3AF39E5B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770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ACAEA-BC47-31DF-B199-291089F2A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F73CDE-F048-CF7C-B5C4-42FC17E268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9A2A4-3508-D677-C6DB-5D728B7E1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CA8B2-6C6D-DB7E-9411-5F30154753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60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510AE-667E-2F67-0045-2C61DAFA8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FAB8D-721D-0765-F5D3-EAB1DEE3FE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1362D-CE4C-6F07-33C4-E722682E97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>
              <a:solidFill>
                <a:srgbClr val="002060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E11E1-2C5A-5542-170C-18B0E932F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E3C6-C9D9-42E3-B10B-F2E13B5558B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080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BB4E6-C5C2-537B-A0AB-C67BB79B8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EA3C02-006C-1CB2-FA3E-92EB6BD3A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C85DE-0CEB-67A2-EBF4-B139074F7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>
              <a:solidFill>
                <a:srgbClr val="002060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7E81D-BC33-4BD3-5E47-BFDDD7B96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E3C6-C9D9-42E3-B10B-F2E13B5558B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3357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9B54C-8B88-02DE-3729-6B8729793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F1CD81-4B68-8141-62E8-FA965569D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9D4CB0-C715-28D4-C048-3DE92579AB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DAB58-F5A3-99A8-85C8-00A1CD21F9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34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9B54C-8B88-02DE-3729-6B8729793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F1CD81-4B68-8141-62E8-FA965569D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9D4CB0-C715-28D4-C048-3DE92579AB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DAB58-F5A3-99A8-85C8-00A1CD21F9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34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15BAE-34F8-4D48-2402-255EC2EDA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585FD9-3029-60C0-EAE5-2980E145DB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210839-C5E2-48D8-6024-DED2112D5D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478D3-7ABF-22C0-87C9-B8052ED283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2969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74F6-057B-B310-E704-A35733C26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25F3FB-7430-CBC2-6D6D-8ED044B03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D356E5-17D6-7ADA-1E3C-81198AF96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88E85-2E7A-D6E9-86DF-F1666DD683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364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846CF-7077-75D9-B906-8DE01ED63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565A4-E799-6F7A-DFD9-669B0987DD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E95976-ED8E-43FF-A385-B8851D336A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8478C-A9F5-060A-A797-9034B7353A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863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75A7-E1FC-39C7-9ECA-21AE18256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914B72-A022-57BA-AF42-18059C8AD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BD297-999F-58E1-8ACF-B18A54C82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88392-C650-0A9C-6183-2746488ABE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769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6834B-05FB-C9B3-FCE2-F23F75410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396EE1-7CAC-7E5C-A937-E736208F4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A723E7-1267-2CB1-8569-F50623E1F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FA7D7-319D-EF5A-F045-EBCE46A45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26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AFC5-23F2-4952-9C7D-8E2354E2312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3514F-545F-49ED-91D8-A1FA870B6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16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0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2F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media/ppt/media/image1.png"/>
          <p:cNvPicPr>
            <a:picLocks noChangeAspect="1"/>
          </p:cNvPicPr>
          <p:nvPr/>
        </p:nvPicPr>
        <p:blipFill>
          <a:blip r:embed="rId3"/>
          <a:srcRect l="14000" r="27549"/>
          <a:stretch/>
        </p:blipFill>
        <p:spPr>
          <a:xfrm>
            <a:off x="0" y="0"/>
            <a:ext cx="379476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794760" y="0"/>
            <a:ext cx="8394192" cy="6858000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1" descr="/mnt/data/template_media/ppt/media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8041" y="968"/>
            <a:ext cx="2807598" cy="28075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75393" y="103923"/>
            <a:ext cx="2514600" cy="9369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>
                <a:solidFill>
                  <a:srgbClr val="FFFFFF"/>
                </a:solidFill>
                <a:latin typeface="Aptos"/>
              </a:rPr>
              <a:t>ST AUGUSTINE'S</a:t>
            </a:r>
            <a:endParaRPr lang="en-US" sz="1450"/>
          </a:p>
          <a:p>
            <a:pPr marL="0" indent="0">
              <a:buNone/>
            </a:pPr>
            <a:r>
              <a:rPr lang="en-US" sz="1700" b="1">
                <a:solidFill>
                  <a:srgbClr val="FFFFFF"/>
                </a:solidFill>
                <a:latin typeface="Aptos"/>
              </a:rPr>
              <a:t>SIXTH FORM</a:t>
            </a:r>
            <a:endParaRPr lang="en-US" sz="1450"/>
          </a:p>
        </p:txBody>
      </p:sp>
      <p:sp>
        <p:nvSpPr>
          <p:cNvPr id="6" name="Text 2"/>
          <p:cNvSpPr/>
          <p:nvPr/>
        </p:nvSpPr>
        <p:spPr>
          <a:xfrm>
            <a:off x="4251960" y="1572768"/>
            <a:ext cx="4867366" cy="14939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4700" b="1">
                <a:solidFill>
                  <a:srgbClr val="FFFFFF"/>
                </a:solidFill>
                <a:latin typeface="Aptos"/>
              </a:rPr>
              <a:t>6TH FORM</a:t>
            </a:r>
            <a:endParaRPr lang="en-US" sz="3800"/>
          </a:p>
          <a:p>
            <a:pPr marL="0" indent="0">
              <a:buNone/>
            </a:pPr>
            <a:r>
              <a:rPr lang="en-US" sz="4700" b="1">
                <a:solidFill>
                  <a:srgbClr val="FFFFFF"/>
                </a:solidFill>
                <a:latin typeface="Aptos"/>
              </a:rPr>
              <a:t>PASTORAL EVENING</a:t>
            </a:r>
            <a:endParaRPr lang="en-US" sz="3800"/>
          </a:p>
        </p:txBody>
      </p:sp>
      <p:sp>
        <p:nvSpPr>
          <p:cNvPr id="7" name="Shape 3"/>
          <p:cNvSpPr/>
          <p:nvPr/>
        </p:nvSpPr>
        <p:spPr>
          <a:xfrm>
            <a:off x="4251960" y="3090672"/>
            <a:ext cx="1417320" cy="0"/>
          </a:xfrm>
          <a:prstGeom prst="line">
            <a:avLst/>
          </a:prstGeom>
          <a:noFill/>
          <a:ln w="254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4"/>
          <p:cNvSpPr/>
          <p:nvPr/>
        </p:nvSpPr>
        <p:spPr>
          <a:xfrm>
            <a:off x="4251960" y="335584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C99A2E"/>
                </a:solidFill>
                <a:latin typeface="Aptos"/>
              </a:rPr>
              <a:t>10th September</a:t>
            </a:r>
            <a:endParaRPr lang="en-US" sz="1900"/>
          </a:p>
        </p:txBody>
      </p:sp>
      <p:sp>
        <p:nvSpPr>
          <p:cNvPr id="9" name="Text 5"/>
          <p:cNvSpPr/>
          <p:nvPr/>
        </p:nvSpPr>
        <p:spPr>
          <a:xfrm>
            <a:off x="4201160" y="4211320"/>
            <a:ext cx="2926080" cy="2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C99A2E"/>
                </a:solidFill>
                <a:latin typeface="Aptos"/>
              </a:rPr>
              <a:t>Sixth Form Vision</a:t>
            </a:r>
            <a:r>
              <a:rPr lang="en-US" b="1">
                <a:solidFill>
                  <a:srgbClr val="C99A2E"/>
                </a:solidFill>
                <a:latin typeface="Aptos"/>
              </a:rPr>
              <a:t>:</a:t>
            </a:r>
            <a:endParaRPr lang="en-US" sz="1350"/>
          </a:p>
        </p:txBody>
      </p:sp>
      <p:sp>
        <p:nvSpPr>
          <p:cNvPr id="10" name="Text 6"/>
          <p:cNvSpPr/>
          <p:nvPr/>
        </p:nvSpPr>
        <p:spPr>
          <a:xfrm>
            <a:off x="4251960" y="4224528"/>
            <a:ext cx="61722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0">
                <a:solidFill>
                  <a:srgbClr val="FFFFFF"/>
                </a:solidFill>
                <a:latin typeface="Aptos"/>
              </a:rPr>
              <a:t>To support, motivate and inspire all Sixth Form students to become responsible, successful and active global citizens.</a:t>
            </a:r>
            <a:endParaRPr lang="en-US" sz="1550"/>
          </a:p>
        </p:txBody>
      </p:sp>
      <p:sp>
        <p:nvSpPr>
          <p:cNvPr id="11" name="Text 7"/>
          <p:cNvSpPr/>
          <p:nvPr/>
        </p:nvSpPr>
        <p:spPr>
          <a:xfrm>
            <a:off x="4251960" y="5650992"/>
            <a:ext cx="416052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i="1">
                <a:solidFill>
                  <a:srgbClr val="FFFFFF"/>
                </a:solidFill>
                <a:latin typeface="Aptos"/>
              </a:rPr>
              <a:t>Be the Best You Can Be</a:t>
            </a:r>
            <a:endParaRPr lang="en-US" sz="2000"/>
          </a:p>
        </p:txBody>
      </p:sp>
      <p:sp>
        <p:nvSpPr>
          <p:cNvPr id="12" name="Text 8"/>
          <p:cNvSpPr/>
          <p:nvPr/>
        </p:nvSpPr>
        <p:spPr>
          <a:xfrm>
            <a:off x="4251960" y="609904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0">
                <a:solidFill>
                  <a:srgbClr val="FFFFFF"/>
                </a:solidFill>
                <a:latin typeface="Aptos"/>
              </a:rPr>
              <a:t>Faith • Love • Hope • Growth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8096" y="2032"/>
            <a:ext cx="1024128" cy="10952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Welcome to St Augustine’s Sixth Form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Pastoral Evening • 10th September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4.png"/>
          <p:cNvPicPr>
            <a:picLocks noChangeAspect="1"/>
          </p:cNvPicPr>
          <p:nvPr/>
        </p:nvPicPr>
        <p:blipFill>
          <a:blip r:embed="rId4"/>
          <a:srcRect l="3991" r="3991"/>
          <a:stretch/>
        </p:blipFill>
        <p:spPr>
          <a:xfrm>
            <a:off x="566928" y="1325880"/>
            <a:ext cx="4480560" cy="324612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349240" y="1041642"/>
            <a:ext cx="5989320" cy="10972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/>
          <p:cNvSpPr/>
          <p:nvPr/>
        </p:nvSpPr>
        <p:spPr>
          <a:xfrm>
            <a:off x="5397621" y="1071880"/>
            <a:ext cx="50292" cy="10972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5507930" y="1069945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Our vision</a:t>
            </a:r>
            <a:endParaRPr lang="en-US" sz="1100"/>
          </a:p>
        </p:txBody>
      </p:sp>
      <p:sp>
        <p:nvSpPr>
          <p:cNvPr id="13" name="Text 9"/>
          <p:cNvSpPr/>
          <p:nvPr/>
        </p:nvSpPr>
        <p:spPr>
          <a:xfrm>
            <a:off x="5538168" y="1456653"/>
            <a:ext cx="5669280" cy="5120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To support, motivate and inspire all Sixth Form students to become responsible, successful and active global citizens.</a:t>
            </a:r>
            <a:endParaRPr lang="en-US" sz="2000"/>
          </a:p>
        </p:txBody>
      </p:sp>
      <p:sp>
        <p:nvSpPr>
          <p:cNvPr id="14" name="Shape 10"/>
          <p:cNvSpPr/>
          <p:nvPr/>
        </p:nvSpPr>
        <p:spPr>
          <a:xfrm>
            <a:off x="5361335" y="2670048"/>
            <a:ext cx="3000586" cy="1914289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5349240" y="2670048"/>
            <a:ext cx="50292" cy="117043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5532120" y="280720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Be the best we can be</a:t>
            </a:r>
            <a:endParaRPr lang="en-US" sz="1000"/>
          </a:p>
        </p:txBody>
      </p:sp>
      <p:sp>
        <p:nvSpPr>
          <p:cNvPr id="17" name="Text 13"/>
          <p:cNvSpPr/>
          <p:nvPr/>
        </p:nvSpPr>
        <p:spPr>
          <a:xfrm>
            <a:off x="5532120" y="3333012"/>
            <a:ext cx="2468880" cy="5852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High expectations, support and ambition for every student.</a:t>
            </a:r>
            <a:endParaRPr lang="en-US" sz="2000"/>
          </a:p>
        </p:txBody>
      </p:sp>
      <p:sp>
        <p:nvSpPr>
          <p:cNvPr id="18" name="Shape 14"/>
          <p:cNvSpPr/>
          <p:nvPr/>
        </p:nvSpPr>
        <p:spPr>
          <a:xfrm>
            <a:off x="8497727" y="2670048"/>
            <a:ext cx="3125071" cy="1908241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5"/>
          <p:cNvSpPr/>
          <p:nvPr/>
        </p:nvSpPr>
        <p:spPr>
          <a:xfrm>
            <a:off x="8485632" y="2670048"/>
            <a:ext cx="50292" cy="117043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8668512" y="2807208"/>
            <a:ext cx="2532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Parents as partners</a:t>
            </a:r>
            <a:endParaRPr lang="en-US" sz="1000"/>
          </a:p>
        </p:txBody>
      </p:sp>
      <p:sp>
        <p:nvSpPr>
          <p:cNvPr id="21" name="Text 17"/>
          <p:cNvSpPr/>
          <p:nvPr/>
        </p:nvSpPr>
        <p:spPr>
          <a:xfrm>
            <a:off x="8668512" y="3326965"/>
            <a:ext cx="2532888" cy="5852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Clear communication and shared routines help students thrive.</a:t>
            </a:r>
            <a:endParaRPr lang="en-US" sz="2000"/>
          </a:p>
        </p:txBody>
      </p:sp>
      <p:sp>
        <p:nvSpPr>
          <p:cNvPr id="22" name="Shape 18"/>
          <p:cNvSpPr/>
          <p:nvPr/>
        </p:nvSpPr>
        <p:spPr>
          <a:xfrm>
            <a:off x="566928" y="5550408"/>
            <a:ext cx="10771632" cy="530352"/>
          </a:xfrm>
          <a:prstGeom prst="roundRect">
            <a:avLst>
              <a:gd name="adj" fmla="val 10345"/>
            </a:avLst>
          </a:prstGeom>
          <a:solidFill>
            <a:srgbClr val="EFE8D8"/>
          </a:solidFill>
          <a:ln w="12700">
            <a:solidFill>
              <a:srgbClr val="D9D0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9"/>
          <p:cNvSpPr/>
          <p:nvPr/>
        </p:nvSpPr>
        <p:spPr>
          <a:xfrm>
            <a:off x="777240" y="5724144"/>
            <a:ext cx="10378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>
                <a:solidFill>
                  <a:srgbClr val="0B2740"/>
                </a:solidFill>
                <a:latin typeface="Aptos"/>
              </a:rPr>
              <a:t>Tonight is about building the habits, structures and support that make Sixth Form success possible.</a:t>
            </a:r>
            <a:endParaRPr lang="en-US" sz="84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016" y="164592"/>
            <a:ext cx="1156208" cy="11765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Aims and objectives for the evening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parents and carers should understand by the end of tonight.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658368" y="1536192"/>
            <a:ext cx="411480" cy="4114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658368" y="1632204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1</a:t>
            </a:r>
            <a:endParaRPr lang="en-US" sz="800"/>
          </a:p>
        </p:txBody>
      </p:sp>
      <p:sp>
        <p:nvSpPr>
          <p:cNvPr id="11" name="Shape 8"/>
          <p:cNvSpPr/>
          <p:nvPr/>
        </p:nvSpPr>
        <p:spPr>
          <a:xfrm>
            <a:off x="1225296" y="1444752"/>
            <a:ext cx="2856896" cy="1691398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1408176" y="158191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Expectations</a:t>
            </a:r>
            <a:endParaRPr lang="en-US" sz="1000"/>
          </a:p>
        </p:txBody>
      </p:sp>
      <p:sp>
        <p:nvSpPr>
          <p:cNvPr id="13" name="Text 10"/>
          <p:cNvSpPr/>
          <p:nvPr/>
        </p:nvSpPr>
        <p:spPr>
          <a:xfrm>
            <a:off x="1396081" y="2083526"/>
            <a:ext cx="2651760" cy="6949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Understand our expectations and aspirations for every student.</a:t>
            </a:r>
            <a:endParaRPr lang="en-US" sz="2000"/>
          </a:p>
        </p:txBody>
      </p:sp>
      <p:sp>
        <p:nvSpPr>
          <p:cNvPr id="14" name="Shape 11"/>
          <p:cNvSpPr/>
          <p:nvPr/>
        </p:nvSpPr>
        <p:spPr>
          <a:xfrm>
            <a:off x="4361688" y="1536192"/>
            <a:ext cx="411480" cy="4114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4361688" y="1632204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2</a:t>
            </a:r>
            <a:endParaRPr lang="en-US" sz="800"/>
          </a:p>
        </p:txBody>
      </p:sp>
      <p:sp>
        <p:nvSpPr>
          <p:cNvPr id="16" name="Shape 13"/>
          <p:cNvSpPr/>
          <p:nvPr/>
        </p:nvSpPr>
        <p:spPr>
          <a:xfrm>
            <a:off x="4928616" y="1444752"/>
            <a:ext cx="3147180" cy="1691398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5111496" y="158191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Parent support</a:t>
            </a:r>
            <a:endParaRPr lang="en-US" sz="1000"/>
          </a:p>
        </p:txBody>
      </p:sp>
      <p:sp>
        <p:nvSpPr>
          <p:cNvPr id="18" name="Text 15"/>
          <p:cNvSpPr/>
          <p:nvPr/>
        </p:nvSpPr>
        <p:spPr>
          <a:xfrm>
            <a:off x="5093353" y="2035145"/>
            <a:ext cx="2651760" cy="6949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Know the best ways to support your child during Sixth Form.</a:t>
            </a:r>
            <a:endParaRPr lang="en-US" sz="2000"/>
          </a:p>
        </p:txBody>
      </p:sp>
      <p:sp>
        <p:nvSpPr>
          <p:cNvPr id="19" name="Shape 16"/>
          <p:cNvSpPr/>
          <p:nvPr/>
        </p:nvSpPr>
        <p:spPr>
          <a:xfrm>
            <a:off x="8065008" y="1536192"/>
            <a:ext cx="411480" cy="4114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8065008" y="1632204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3</a:t>
            </a:r>
            <a:endParaRPr lang="en-US" sz="800"/>
          </a:p>
        </p:txBody>
      </p:sp>
      <p:sp>
        <p:nvSpPr>
          <p:cNvPr id="21" name="Shape 18"/>
          <p:cNvSpPr/>
          <p:nvPr/>
        </p:nvSpPr>
        <p:spPr>
          <a:xfrm>
            <a:off x="8631936" y="1444752"/>
            <a:ext cx="3147180" cy="15825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8814816" y="158191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Rewards &amp; behaviour</a:t>
            </a:r>
            <a:endParaRPr lang="en-US" sz="1000"/>
          </a:p>
        </p:txBody>
      </p:sp>
      <p:sp>
        <p:nvSpPr>
          <p:cNvPr id="23" name="Text 20"/>
          <p:cNvSpPr/>
          <p:nvPr/>
        </p:nvSpPr>
        <p:spPr>
          <a:xfrm>
            <a:off x="8814816" y="2035145"/>
            <a:ext cx="2651760" cy="6949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Understand the school and Sixth Form systems.</a:t>
            </a:r>
            <a:endParaRPr lang="en-US" sz="2000"/>
          </a:p>
        </p:txBody>
      </p:sp>
      <p:sp>
        <p:nvSpPr>
          <p:cNvPr id="24" name="Shape 21"/>
          <p:cNvSpPr/>
          <p:nvPr/>
        </p:nvSpPr>
        <p:spPr>
          <a:xfrm>
            <a:off x="2514600" y="3794760"/>
            <a:ext cx="411480" cy="4114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2514600" y="3890772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4</a:t>
            </a:r>
            <a:endParaRPr lang="en-US" sz="800"/>
          </a:p>
        </p:txBody>
      </p:sp>
      <p:sp>
        <p:nvSpPr>
          <p:cNvPr id="26" name="Shape 23"/>
          <p:cNvSpPr/>
          <p:nvPr/>
        </p:nvSpPr>
        <p:spPr>
          <a:xfrm>
            <a:off x="3063386" y="3703320"/>
            <a:ext cx="2941562" cy="1528112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3264408" y="384048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Key dates</a:t>
            </a:r>
            <a:endParaRPr lang="en-US" sz="1000"/>
          </a:p>
        </p:txBody>
      </p:sp>
      <p:sp>
        <p:nvSpPr>
          <p:cNvPr id="28" name="Text 25"/>
          <p:cNvSpPr/>
          <p:nvPr/>
        </p:nvSpPr>
        <p:spPr>
          <a:xfrm>
            <a:off x="3209979" y="4209046"/>
            <a:ext cx="2651760" cy="6949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Know the key moments in the year and what to prepare for.</a:t>
            </a:r>
            <a:endParaRPr lang="en-US" sz="2000"/>
          </a:p>
        </p:txBody>
      </p:sp>
      <p:sp>
        <p:nvSpPr>
          <p:cNvPr id="29" name="Shape 26"/>
          <p:cNvSpPr/>
          <p:nvPr/>
        </p:nvSpPr>
        <p:spPr>
          <a:xfrm>
            <a:off x="6217920" y="3794760"/>
            <a:ext cx="411480" cy="4114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6217920" y="3890772"/>
            <a:ext cx="4114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5</a:t>
            </a:r>
            <a:endParaRPr lang="en-US" sz="800"/>
          </a:p>
        </p:txBody>
      </p:sp>
      <p:sp>
        <p:nvSpPr>
          <p:cNvPr id="31" name="Shape 28"/>
          <p:cNvSpPr/>
          <p:nvPr/>
        </p:nvSpPr>
        <p:spPr>
          <a:xfrm>
            <a:off x="6784848" y="3703320"/>
            <a:ext cx="3637038" cy="1697445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6967728" y="3749766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Progression</a:t>
            </a:r>
            <a:endParaRPr lang="en-US" sz="1000"/>
          </a:p>
        </p:txBody>
      </p:sp>
      <p:sp>
        <p:nvSpPr>
          <p:cNvPr id="33" name="Text 30"/>
          <p:cNvSpPr/>
          <p:nvPr/>
        </p:nvSpPr>
        <p:spPr>
          <a:xfrm>
            <a:off x="6967728" y="4178808"/>
            <a:ext cx="2651760" cy="6949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Understand UCAS, apprenticeships and work-related learning.</a:t>
            </a:r>
            <a:endParaRPr lang="en-US" sz="2000"/>
          </a:p>
        </p:txBody>
      </p:sp>
      <p:sp>
        <p:nvSpPr>
          <p:cNvPr id="34" name="Text 31"/>
          <p:cNvSpPr/>
          <p:nvPr/>
        </p:nvSpPr>
        <p:spPr>
          <a:xfrm>
            <a:off x="1097280" y="5779008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>
                <a:solidFill>
                  <a:srgbClr val="0B2740"/>
                </a:solidFill>
                <a:latin typeface="Aptos"/>
              </a:rPr>
              <a:t>Think: What one routine at home would make the biggest difference this term?</a:t>
            </a:r>
            <a:endParaRPr lang="en-US" sz="102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5536" y="164592"/>
            <a:ext cx="1186688" cy="12476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This evening at a glance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clear route through the Sixth Form pastoral story.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640080" y="1417320"/>
            <a:ext cx="329184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0080" y="1417320"/>
            <a:ext cx="5029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822960" y="155448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Welcome</a:t>
            </a:r>
            <a:endParaRPr lang="en-US" sz="1050"/>
          </a:p>
        </p:txBody>
      </p:sp>
      <p:sp>
        <p:nvSpPr>
          <p:cNvPr id="12" name="Text 9"/>
          <p:cNvSpPr/>
          <p:nvPr/>
        </p:nvSpPr>
        <p:spPr>
          <a:xfrm>
            <a:off x="822960" y="1892808"/>
            <a:ext cx="2971800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Vision, values and the partnership with parents.</a:t>
            </a:r>
            <a:endParaRPr lang="en-US" sz="2000"/>
          </a:p>
        </p:txBody>
      </p:sp>
      <p:sp>
        <p:nvSpPr>
          <p:cNvPr id="13" name="Shape 10"/>
          <p:cNvSpPr/>
          <p:nvPr/>
        </p:nvSpPr>
        <p:spPr>
          <a:xfrm>
            <a:off x="4434840" y="1417320"/>
            <a:ext cx="3291840" cy="1325880"/>
          </a:xfrm>
          <a:prstGeom prst="roundRect">
            <a:avLst>
              <a:gd name="adj" fmla="val 2759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4434840" y="1417320"/>
            <a:ext cx="5029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4617720" y="155448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Team around the child</a:t>
            </a:r>
            <a:endParaRPr lang="en-US" sz="1050"/>
          </a:p>
        </p:txBody>
      </p:sp>
      <p:sp>
        <p:nvSpPr>
          <p:cNvPr id="16" name="Text 13"/>
          <p:cNvSpPr/>
          <p:nvPr/>
        </p:nvSpPr>
        <p:spPr>
          <a:xfrm>
            <a:off x="4617720" y="1892808"/>
            <a:ext cx="2971800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Who supports attendance, wellbeing, mentoring and futures.</a:t>
            </a:r>
            <a:endParaRPr lang="en-US" sz="2000"/>
          </a:p>
        </p:txBody>
      </p:sp>
      <p:sp>
        <p:nvSpPr>
          <p:cNvPr id="17" name="Shape 14"/>
          <p:cNvSpPr/>
          <p:nvPr/>
        </p:nvSpPr>
        <p:spPr>
          <a:xfrm>
            <a:off x="8229600" y="1417320"/>
            <a:ext cx="329184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8229600" y="1417320"/>
            <a:ext cx="5029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412480" y="155448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Expectations</a:t>
            </a:r>
            <a:endParaRPr lang="en-US" sz="1050"/>
          </a:p>
        </p:txBody>
      </p:sp>
      <p:sp>
        <p:nvSpPr>
          <p:cNvPr id="20" name="Text 17"/>
          <p:cNvSpPr/>
          <p:nvPr/>
        </p:nvSpPr>
        <p:spPr>
          <a:xfrm>
            <a:off x="8412480" y="1892808"/>
            <a:ext cx="2971800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Attendance, punctuality, uniform, conduct and study habits.</a:t>
            </a:r>
            <a:endParaRPr lang="en-US" sz="2000"/>
          </a:p>
        </p:txBody>
      </p:sp>
      <p:sp>
        <p:nvSpPr>
          <p:cNvPr id="21" name="Shape 18"/>
          <p:cNvSpPr/>
          <p:nvPr/>
        </p:nvSpPr>
        <p:spPr>
          <a:xfrm>
            <a:off x="640080" y="3291840"/>
            <a:ext cx="3291840" cy="1325880"/>
          </a:xfrm>
          <a:prstGeom prst="roundRect">
            <a:avLst>
              <a:gd name="adj" fmla="val 2759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9"/>
          <p:cNvSpPr/>
          <p:nvPr/>
        </p:nvSpPr>
        <p:spPr>
          <a:xfrm>
            <a:off x="640080" y="3291840"/>
            <a:ext cx="5029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822960" y="342900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Careers &amp; futures</a:t>
            </a:r>
            <a:endParaRPr lang="en-US" sz="1050"/>
          </a:p>
        </p:txBody>
      </p:sp>
      <p:sp>
        <p:nvSpPr>
          <p:cNvPr id="24" name="Text 21"/>
          <p:cNvSpPr/>
          <p:nvPr/>
        </p:nvSpPr>
        <p:spPr>
          <a:xfrm>
            <a:off x="822960" y="3767328"/>
            <a:ext cx="2971800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Work-related learning, Gatsby benchmarks, UCAS and apprenticeships.</a:t>
            </a:r>
            <a:endParaRPr lang="en-US" sz="2000"/>
          </a:p>
        </p:txBody>
      </p:sp>
      <p:sp>
        <p:nvSpPr>
          <p:cNvPr id="25" name="Shape 22"/>
          <p:cNvSpPr/>
          <p:nvPr/>
        </p:nvSpPr>
        <p:spPr>
          <a:xfrm>
            <a:off x="4434840" y="3291840"/>
            <a:ext cx="329184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3"/>
          <p:cNvSpPr/>
          <p:nvPr/>
        </p:nvSpPr>
        <p:spPr>
          <a:xfrm>
            <a:off x="4434840" y="3291840"/>
            <a:ext cx="5029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4617720" y="342900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Academic support</a:t>
            </a:r>
            <a:endParaRPr lang="en-US" sz="1050"/>
          </a:p>
        </p:txBody>
      </p:sp>
      <p:sp>
        <p:nvSpPr>
          <p:cNvPr id="28" name="Text 25"/>
          <p:cNvSpPr/>
          <p:nvPr/>
        </p:nvSpPr>
        <p:spPr>
          <a:xfrm>
            <a:off x="4617720" y="3767328"/>
            <a:ext cx="2971800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Study periods, independent learning, interventions and exams.</a:t>
            </a:r>
            <a:endParaRPr lang="en-US" sz="2000"/>
          </a:p>
        </p:txBody>
      </p:sp>
      <p:sp>
        <p:nvSpPr>
          <p:cNvPr id="29" name="Shape 26"/>
          <p:cNvSpPr/>
          <p:nvPr/>
        </p:nvSpPr>
        <p:spPr>
          <a:xfrm>
            <a:off x="8229600" y="3291840"/>
            <a:ext cx="3291840" cy="1325880"/>
          </a:xfrm>
          <a:prstGeom prst="roundRect">
            <a:avLst>
              <a:gd name="adj" fmla="val 2759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7"/>
          <p:cNvSpPr/>
          <p:nvPr/>
        </p:nvSpPr>
        <p:spPr>
          <a:xfrm>
            <a:off x="8229600" y="3291840"/>
            <a:ext cx="5029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8412480" y="342900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Questions</a:t>
            </a:r>
            <a:endParaRPr lang="en-US" sz="1050"/>
          </a:p>
        </p:txBody>
      </p:sp>
      <p:sp>
        <p:nvSpPr>
          <p:cNvPr id="32" name="Text 29"/>
          <p:cNvSpPr/>
          <p:nvPr/>
        </p:nvSpPr>
        <p:spPr>
          <a:xfrm>
            <a:off x="8412480" y="3767328"/>
            <a:ext cx="2971800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What to do if you need advice, help or support.</a:t>
            </a:r>
            <a:endParaRPr lang="en-US"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376" y="-28448"/>
            <a:ext cx="1288288" cy="1420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Who are the Sixth Form Team?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staff who support students every day.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6.png"/>
          <p:cNvPicPr>
            <a:picLocks noChangeAspect="1"/>
          </p:cNvPicPr>
          <p:nvPr/>
        </p:nvPicPr>
        <p:blipFill>
          <a:blip r:embed="rId4"/>
          <a:srcRect l="13871" r="13871"/>
          <a:stretch/>
        </p:blipFill>
        <p:spPr>
          <a:xfrm>
            <a:off x="594360" y="1371600"/>
            <a:ext cx="4160520" cy="384048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074920" y="1325880"/>
            <a:ext cx="2788920" cy="786384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/>
          <p:cNvSpPr/>
          <p:nvPr/>
        </p:nvSpPr>
        <p:spPr>
          <a:xfrm>
            <a:off x="5074920" y="1325880"/>
            <a:ext cx="50292" cy="78638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5257800" y="146304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Ms Shakes</a:t>
            </a:r>
            <a:endParaRPr lang="en-US" sz="840"/>
          </a:p>
        </p:txBody>
      </p:sp>
      <p:sp>
        <p:nvSpPr>
          <p:cNvPr id="13" name="Text 9"/>
          <p:cNvSpPr/>
          <p:nvPr/>
        </p:nvSpPr>
        <p:spPr>
          <a:xfrm>
            <a:off x="5257800" y="1801368"/>
            <a:ext cx="2468880" cy="2011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Assistant Headteacher in overall charge of Sixth Form</a:t>
            </a:r>
            <a:endParaRPr lang="en-US" sz="730"/>
          </a:p>
        </p:txBody>
      </p:sp>
      <p:sp>
        <p:nvSpPr>
          <p:cNvPr id="14" name="Shape 10"/>
          <p:cNvSpPr/>
          <p:nvPr/>
        </p:nvSpPr>
        <p:spPr>
          <a:xfrm>
            <a:off x="8229600" y="1325880"/>
            <a:ext cx="2788920" cy="786384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229600" y="1325880"/>
            <a:ext cx="50292" cy="78638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8412480" y="146304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Mr Amos</a:t>
            </a:r>
            <a:endParaRPr lang="en-US" sz="840"/>
          </a:p>
        </p:txBody>
      </p:sp>
      <p:sp>
        <p:nvSpPr>
          <p:cNvPr id="17" name="Text 13"/>
          <p:cNvSpPr/>
          <p:nvPr/>
        </p:nvSpPr>
        <p:spPr>
          <a:xfrm>
            <a:off x="8412480" y="1801368"/>
            <a:ext cx="2468880" cy="2011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Director of Learning</a:t>
            </a:r>
            <a:endParaRPr lang="en-US" sz="730"/>
          </a:p>
        </p:txBody>
      </p:sp>
      <p:sp>
        <p:nvSpPr>
          <p:cNvPr id="18" name="Shape 14"/>
          <p:cNvSpPr/>
          <p:nvPr/>
        </p:nvSpPr>
        <p:spPr>
          <a:xfrm>
            <a:off x="5074920" y="2313432"/>
            <a:ext cx="2788920" cy="786384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5"/>
          <p:cNvSpPr/>
          <p:nvPr/>
        </p:nvSpPr>
        <p:spPr>
          <a:xfrm>
            <a:off x="5074920" y="2313432"/>
            <a:ext cx="50292" cy="78638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5257800" y="2450592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Ms Donnellan</a:t>
            </a:r>
            <a:endParaRPr lang="en-US" sz="840"/>
          </a:p>
        </p:txBody>
      </p:sp>
      <p:sp>
        <p:nvSpPr>
          <p:cNvPr id="21" name="Text 17"/>
          <p:cNvSpPr/>
          <p:nvPr/>
        </p:nvSpPr>
        <p:spPr>
          <a:xfrm>
            <a:off x="5257800" y="2788920"/>
            <a:ext cx="2468880" cy="2011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>
                <a:solidFill>
                  <a:srgbClr val="0B2740"/>
                </a:solidFill>
                <a:latin typeface="Aptos"/>
              </a:rPr>
              <a:t>Pastoral Year Co-Ordinator</a:t>
            </a:r>
            <a:endParaRPr lang="en-US" sz="730"/>
          </a:p>
        </p:txBody>
      </p:sp>
      <p:sp>
        <p:nvSpPr>
          <p:cNvPr id="22" name="Shape 18"/>
          <p:cNvSpPr/>
          <p:nvPr/>
        </p:nvSpPr>
        <p:spPr>
          <a:xfrm>
            <a:off x="8229600" y="2313432"/>
            <a:ext cx="2788920" cy="786384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8229600" y="2313432"/>
            <a:ext cx="50292" cy="78638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8412480" y="2450592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Mr Scanlan</a:t>
            </a:r>
            <a:endParaRPr lang="en-US" sz="840"/>
          </a:p>
        </p:txBody>
      </p:sp>
      <p:sp>
        <p:nvSpPr>
          <p:cNvPr id="25" name="Text 21"/>
          <p:cNvSpPr/>
          <p:nvPr/>
        </p:nvSpPr>
        <p:spPr>
          <a:xfrm>
            <a:off x="8412480" y="2788920"/>
            <a:ext cx="2468880" cy="2011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Careers / UCAS / Unifrog / Mentoring lead</a:t>
            </a:r>
            <a:endParaRPr lang="en-US" sz="730"/>
          </a:p>
        </p:txBody>
      </p:sp>
      <p:sp>
        <p:nvSpPr>
          <p:cNvPr id="26" name="Shape 22"/>
          <p:cNvSpPr/>
          <p:nvPr/>
        </p:nvSpPr>
        <p:spPr>
          <a:xfrm>
            <a:off x="5074920" y="3300984"/>
            <a:ext cx="2788920" cy="786384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3"/>
          <p:cNvSpPr/>
          <p:nvPr/>
        </p:nvSpPr>
        <p:spPr>
          <a:xfrm>
            <a:off x="5074920" y="3300984"/>
            <a:ext cx="50292" cy="78638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5257800" y="343814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Mr Ydri</a:t>
            </a:r>
            <a:endParaRPr lang="en-US" sz="840"/>
          </a:p>
        </p:txBody>
      </p:sp>
      <p:sp>
        <p:nvSpPr>
          <p:cNvPr id="29" name="Text 25"/>
          <p:cNvSpPr/>
          <p:nvPr/>
        </p:nvSpPr>
        <p:spPr>
          <a:xfrm>
            <a:off x="5257800" y="3776472"/>
            <a:ext cx="2468880" cy="2011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50">
                <a:solidFill>
                  <a:srgbClr val="0B2740"/>
                </a:solidFill>
                <a:latin typeface="Aptos"/>
              </a:rPr>
              <a:t>Work Related Learning Lead</a:t>
            </a:r>
            <a:endParaRPr lang="en-US" sz="730"/>
          </a:p>
        </p:txBody>
      </p:sp>
      <p:sp>
        <p:nvSpPr>
          <p:cNvPr id="30" name="Shape 26"/>
          <p:cNvSpPr/>
          <p:nvPr/>
        </p:nvSpPr>
        <p:spPr>
          <a:xfrm>
            <a:off x="8229600" y="3300984"/>
            <a:ext cx="2788920" cy="786384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7"/>
          <p:cNvSpPr/>
          <p:nvPr/>
        </p:nvSpPr>
        <p:spPr>
          <a:xfrm>
            <a:off x="8229600" y="3300984"/>
            <a:ext cx="50292" cy="78638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8412480" y="343814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Form Tutors</a:t>
            </a:r>
            <a:endParaRPr lang="en-US" sz="840"/>
          </a:p>
        </p:txBody>
      </p:sp>
      <p:sp>
        <p:nvSpPr>
          <p:cNvPr id="33" name="Text 29"/>
          <p:cNvSpPr/>
          <p:nvPr/>
        </p:nvSpPr>
        <p:spPr>
          <a:xfrm>
            <a:off x="8412480" y="3776472"/>
            <a:ext cx="2468880" cy="2011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Daily support: attendance, punctuality, uniform and advice</a:t>
            </a:r>
            <a:endParaRPr lang="en-US" sz="730"/>
          </a:p>
        </p:txBody>
      </p:sp>
      <p:sp>
        <p:nvSpPr>
          <p:cNvPr id="34" name="Shape 30"/>
          <p:cNvSpPr/>
          <p:nvPr/>
        </p:nvSpPr>
        <p:spPr>
          <a:xfrm>
            <a:off x="5074920" y="4288536"/>
            <a:ext cx="2788920" cy="786384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1"/>
          <p:cNvSpPr/>
          <p:nvPr/>
        </p:nvSpPr>
        <p:spPr>
          <a:xfrm>
            <a:off x="5074920" y="4288536"/>
            <a:ext cx="50292" cy="78638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2"/>
          <p:cNvSpPr/>
          <p:nvPr/>
        </p:nvSpPr>
        <p:spPr>
          <a:xfrm>
            <a:off x="5257800" y="4425696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Pastoral Programme</a:t>
            </a:r>
            <a:endParaRPr lang="en-US" sz="840"/>
          </a:p>
        </p:txBody>
      </p:sp>
      <p:sp>
        <p:nvSpPr>
          <p:cNvPr id="37" name="Text 33"/>
          <p:cNvSpPr/>
          <p:nvPr/>
        </p:nvSpPr>
        <p:spPr>
          <a:xfrm>
            <a:off x="5257800" y="4764024"/>
            <a:ext cx="2468880" cy="2011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>
                <a:solidFill>
                  <a:srgbClr val="0B2740"/>
                </a:solidFill>
                <a:latin typeface="Aptos"/>
              </a:rPr>
              <a:t>Mr Goodwin</a:t>
            </a:r>
            <a:endParaRPr lang="en-US" sz="730"/>
          </a:p>
        </p:txBody>
      </p:sp>
      <p:sp>
        <p:nvSpPr>
          <p:cNvPr id="38" name="Shape 34"/>
          <p:cNvSpPr/>
          <p:nvPr/>
        </p:nvSpPr>
        <p:spPr>
          <a:xfrm>
            <a:off x="8229600" y="4288536"/>
            <a:ext cx="2788920" cy="786384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5"/>
          <p:cNvSpPr/>
          <p:nvPr/>
        </p:nvSpPr>
        <p:spPr>
          <a:xfrm>
            <a:off x="8229600" y="4288536"/>
            <a:ext cx="50292" cy="786384"/>
          </a:xfrm>
          <a:prstGeom prst="rect">
            <a:avLst/>
          </a:prstGeom>
          <a:solidFill>
            <a:srgbClr val="B58520"/>
          </a:solidFill>
          <a:ln w="12700">
            <a:solidFill>
              <a:srgbClr val="B585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6"/>
          <p:cNvSpPr/>
          <p:nvPr/>
        </p:nvSpPr>
        <p:spPr>
          <a:xfrm>
            <a:off x="8412480" y="4425696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Parents and carers</a:t>
            </a:r>
            <a:endParaRPr lang="en-US" sz="840"/>
          </a:p>
        </p:txBody>
      </p:sp>
      <p:sp>
        <p:nvSpPr>
          <p:cNvPr id="41" name="Text 37"/>
          <p:cNvSpPr/>
          <p:nvPr/>
        </p:nvSpPr>
        <p:spPr>
          <a:xfrm>
            <a:off x="8412480" y="4764024"/>
            <a:ext cx="2468880" cy="2011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A key part of the team around each student</a:t>
            </a:r>
            <a:endParaRPr lang="en-US" sz="73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936" y="164592"/>
            <a:ext cx="1288288" cy="12476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Form Tutors and daily pastoral support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 time is where attendance, communication and guidance come together.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685800" y="1417320"/>
            <a:ext cx="23317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868680" y="158191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A6F</a:t>
            </a:r>
            <a:endParaRPr lang="en-US" sz="1200"/>
          </a:p>
        </p:txBody>
      </p:sp>
      <p:sp>
        <p:nvSpPr>
          <p:cNvPr id="11" name="Text 8"/>
          <p:cNvSpPr/>
          <p:nvPr/>
        </p:nvSpPr>
        <p:spPr>
          <a:xfrm>
            <a:off x="868680" y="194767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err="1">
                <a:solidFill>
                  <a:srgbClr val="0B2740"/>
                </a:solidFill>
                <a:latin typeface="Aptos"/>
              </a:rPr>
              <a:t>Mr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Leadbetter/ </a:t>
            </a:r>
            <a:r>
              <a:rPr lang="en-US" sz="1400" err="1">
                <a:solidFill>
                  <a:srgbClr val="0B2740"/>
                </a:solidFill>
                <a:latin typeface="Aptos"/>
              </a:rPr>
              <a:t>Ms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Alawi</a:t>
            </a:r>
            <a:endParaRPr lang="en-US" sz="1400"/>
          </a:p>
        </p:txBody>
      </p:sp>
      <p:sp>
        <p:nvSpPr>
          <p:cNvPr id="12" name="Shape 9"/>
          <p:cNvSpPr/>
          <p:nvPr/>
        </p:nvSpPr>
        <p:spPr>
          <a:xfrm>
            <a:off x="3474720" y="1417320"/>
            <a:ext cx="23317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3657600" y="158191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B6F</a:t>
            </a:r>
            <a:endParaRPr lang="en-US" sz="1200"/>
          </a:p>
        </p:txBody>
      </p:sp>
      <p:sp>
        <p:nvSpPr>
          <p:cNvPr id="14" name="Text 11"/>
          <p:cNvSpPr/>
          <p:nvPr/>
        </p:nvSpPr>
        <p:spPr>
          <a:xfrm>
            <a:off x="3657600" y="194767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err="1">
                <a:solidFill>
                  <a:srgbClr val="0B2740"/>
                </a:solidFill>
                <a:latin typeface="Aptos"/>
              </a:rPr>
              <a:t>Ms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Mistry</a:t>
            </a:r>
            <a:endParaRPr lang="en-US" sz="1400"/>
          </a:p>
        </p:txBody>
      </p:sp>
      <p:sp>
        <p:nvSpPr>
          <p:cNvPr id="15" name="Shape 12"/>
          <p:cNvSpPr/>
          <p:nvPr/>
        </p:nvSpPr>
        <p:spPr>
          <a:xfrm>
            <a:off x="6263640" y="1417320"/>
            <a:ext cx="23317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6446520" y="158191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C6F</a:t>
            </a:r>
            <a:endParaRPr lang="en-US" sz="1200"/>
          </a:p>
        </p:txBody>
      </p:sp>
      <p:sp>
        <p:nvSpPr>
          <p:cNvPr id="17" name="Text 14"/>
          <p:cNvSpPr/>
          <p:nvPr/>
        </p:nvSpPr>
        <p:spPr>
          <a:xfrm>
            <a:off x="6446520" y="194767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err="1">
                <a:solidFill>
                  <a:srgbClr val="0B2740"/>
                </a:solidFill>
                <a:latin typeface="Aptos"/>
              </a:rPr>
              <a:t>Ms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</a:t>
            </a:r>
            <a:r>
              <a:rPr lang="en-US" sz="1400" err="1">
                <a:solidFill>
                  <a:srgbClr val="0B2740"/>
                </a:solidFill>
                <a:latin typeface="Aptos"/>
              </a:rPr>
              <a:t>Benmebarek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/ </a:t>
            </a:r>
            <a:r>
              <a:rPr lang="en-US" sz="1400" err="1">
                <a:solidFill>
                  <a:srgbClr val="0B2740"/>
                </a:solidFill>
                <a:latin typeface="Aptos"/>
              </a:rPr>
              <a:t>Mr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Goodwin</a:t>
            </a:r>
            <a:endParaRPr lang="en-US" sz="1400"/>
          </a:p>
        </p:txBody>
      </p:sp>
      <p:sp>
        <p:nvSpPr>
          <p:cNvPr id="18" name="Shape 15"/>
          <p:cNvSpPr/>
          <p:nvPr/>
        </p:nvSpPr>
        <p:spPr>
          <a:xfrm>
            <a:off x="9052560" y="1417320"/>
            <a:ext cx="23317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9235440" y="158191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D6F</a:t>
            </a:r>
            <a:endParaRPr lang="en-US" sz="1200"/>
          </a:p>
        </p:txBody>
      </p:sp>
      <p:sp>
        <p:nvSpPr>
          <p:cNvPr id="20" name="Text 17"/>
          <p:cNvSpPr/>
          <p:nvPr/>
        </p:nvSpPr>
        <p:spPr>
          <a:xfrm>
            <a:off x="9235440" y="194767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err="1">
                <a:solidFill>
                  <a:srgbClr val="0B2740"/>
                </a:solidFill>
                <a:latin typeface="Aptos"/>
              </a:rPr>
              <a:t>Mr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Barrell</a:t>
            </a:r>
            <a:endParaRPr lang="en-US" sz="1400"/>
          </a:p>
        </p:txBody>
      </p:sp>
      <p:sp>
        <p:nvSpPr>
          <p:cNvPr id="21" name="Shape 18"/>
          <p:cNvSpPr/>
          <p:nvPr/>
        </p:nvSpPr>
        <p:spPr>
          <a:xfrm>
            <a:off x="685800" y="2834640"/>
            <a:ext cx="23317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868680" y="299923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E5F</a:t>
            </a:r>
            <a:endParaRPr lang="en-US" sz="1200"/>
          </a:p>
        </p:txBody>
      </p:sp>
      <p:sp>
        <p:nvSpPr>
          <p:cNvPr id="23" name="Text 20"/>
          <p:cNvSpPr/>
          <p:nvPr/>
        </p:nvSpPr>
        <p:spPr>
          <a:xfrm>
            <a:off x="868680" y="336499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err="1">
                <a:solidFill>
                  <a:srgbClr val="0B2740"/>
                </a:solidFill>
                <a:latin typeface="Aptos"/>
              </a:rPr>
              <a:t>Mr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Grange</a:t>
            </a:r>
            <a:endParaRPr lang="en-US" sz="1400"/>
          </a:p>
        </p:txBody>
      </p:sp>
      <p:sp>
        <p:nvSpPr>
          <p:cNvPr id="24" name="Shape 21"/>
          <p:cNvSpPr/>
          <p:nvPr/>
        </p:nvSpPr>
        <p:spPr>
          <a:xfrm>
            <a:off x="3474720" y="2834640"/>
            <a:ext cx="23317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3657600" y="299923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F6F</a:t>
            </a:r>
            <a:endParaRPr lang="en-US" sz="1200"/>
          </a:p>
        </p:txBody>
      </p:sp>
      <p:sp>
        <p:nvSpPr>
          <p:cNvPr id="26" name="Text 23"/>
          <p:cNvSpPr/>
          <p:nvPr/>
        </p:nvSpPr>
        <p:spPr>
          <a:xfrm>
            <a:off x="3657600" y="336499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err="1">
                <a:solidFill>
                  <a:srgbClr val="0B2740"/>
                </a:solidFill>
                <a:latin typeface="Aptos"/>
              </a:rPr>
              <a:t>Mr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Benyam</a:t>
            </a:r>
            <a:endParaRPr lang="en-US" sz="1400"/>
          </a:p>
        </p:txBody>
      </p:sp>
      <p:sp>
        <p:nvSpPr>
          <p:cNvPr id="27" name="Shape 24"/>
          <p:cNvSpPr/>
          <p:nvPr/>
        </p:nvSpPr>
        <p:spPr>
          <a:xfrm>
            <a:off x="6263640" y="2834640"/>
            <a:ext cx="23317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6446520" y="299923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G6F</a:t>
            </a:r>
            <a:endParaRPr lang="en-US" sz="1200"/>
          </a:p>
        </p:txBody>
      </p:sp>
      <p:sp>
        <p:nvSpPr>
          <p:cNvPr id="29" name="Text 26"/>
          <p:cNvSpPr/>
          <p:nvPr/>
        </p:nvSpPr>
        <p:spPr>
          <a:xfrm>
            <a:off x="6446520" y="3364992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err="1">
                <a:solidFill>
                  <a:srgbClr val="0B2740"/>
                </a:solidFill>
                <a:latin typeface="Aptos"/>
              </a:rPr>
              <a:t>Ms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</a:t>
            </a:r>
            <a:r>
              <a:rPr lang="en-US" sz="1400" err="1">
                <a:solidFill>
                  <a:srgbClr val="0B2740"/>
                </a:solidFill>
                <a:latin typeface="Aptos"/>
              </a:rPr>
              <a:t>Mitsiogianni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&amp; </a:t>
            </a:r>
            <a:r>
              <a:rPr lang="en-US" sz="1400" err="1">
                <a:solidFill>
                  <a:srgbClr val="0B2740"/>
                </a:solidFill>
                <a:latin typeface="Aptos"/>
              </a:rPr>
              <a:t>Ms</a:t>
            </a:r>
            <a:r>
              <a:rPr lang="en-US" sz="1400">
                <a:solidFill>
                  <a:srgbClr val="0B2740"/>
                </a:solidFill>
                <a:latin typeface="Aptos"/>
              </a:rPr>
              <a:t> De Carvahlo</a:t>
            </a:r>
            <a:endParaRPr lang="en-US" sz="1400">
              <a:solidFill>
                <a:srgbClr val="0B2740"/>
              </a:solidFill>
            </a:endParaRPr>
          </a:p>
        </p:txBody>
      </p:sp>
      <p:sp>
        <p:nvSpPr>
          <p:cNvPr id="30" name="Shape 27"/>
          <p:cNvSpPr/>
          <p:nvPr/>
        </p:nvSpPr>
        <p:spPr>
          <a:xfrm>
            <a:off x="713232" y="4251960"/>
            <a:ext cx="10744200" cy="10515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8"/>
          <p:cNvSpPr/>
          <p:nvPr/>
        </p:nvSpPr>
        <p:spPr>
          <a:xfrm>
            <a:off x="713232" y="4251960"/>
            <a:ext cx="50292" cy="10515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896112" y="4389120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50" b="1">
                <a:solidFill>
                  <a:srgbClr val="0B2740"/>
                </a:solidFill>
              </a:rPr>
              <a:t>Pastoral Support</a:t>
            </a:r>
          </a:p>
        </p:txBody>
      </p:sp>
      <p:sp>
        <p:nvSpPr>
          <p:cNvPr id="33" name="Text 30"/>
          <p:cNvSpPr/>
          <p:nvPr/>
        </p:nvSpPr>
        <p:spPr>
          <a:xfrm>
            <a:off x="896112" y="4727448"/>
            <a:ext cx="10424160" cy="4663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Students should use their Form Tutor as a first point of contact for everyday questions, routines, attendance checks and guidance. Parents should contact the Sixth Form team early if something is affecting school life.</a:t>
            </a:r>
            <a:endParaRPr lang="en-US"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00A81-B57B-10F8-4CB4-6DC568594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CEBC80-697B-C8A3-E35A-E4466C8B6A3C}"/>
              </a:ext>
            </a:extLst>
          </p:cNvPr>
          <p:cNvSpPr/>
          <p:nvPr/>
        </p:nvSpPr>
        <p:spPr>
          <a:xfrm>
            <a:off x="361462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2E6256-43E1-D23F-321C-ED985548CA58}"/>
              </a:ext>
            </a:extLst>
          </p:cNvPr>
          <p:cNvSpPr/>
          <p:nvPr/>
        </p:nvSpPr>
        <p:spPr>
          <a:xfrm>
            <a:off x="0" y="0"/>
            <a:ext cx="2971800" cy="6601968"/>
          </a:xfrm>
          <a:prstGeom prst="rect">
            <a:avLst/>
          </a:prstGeom>
          <a:solidFill>
            <a:srgbClr val="082F54"/>
          </a:solidFill>
          <a:ln>
            <a:solidFill>
              <a:srgbClr val="082F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37266EF0-7B97-7B06-30A7-7B304DEBD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777240"/>
            <a:ext cx="1481328" cy="1481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C89592-E611-0B9F-7B1D-789426BF7B0D}"/>
              </a:ext>
            </a:extLst>
          </p:cNvPr>
          <p:cNvSpPr txBox="1"/>
          <p:nvPr/>
        </p:nvSpPr>
        <p:spPr>
          <a:xfrm>
            <a:off x="438912" y="2423160"/>
            <a:ext cx="2148840" cy="713232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ST AUGUSTINE'S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SIXTH FORM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F7DEB0-2469-01FA-1295-DA28D3F2BEAB}"/>
              </a:ext>
            </a:extLst>
          </p:cNvPr>
          <p:cNvSpPr txBox="1"/>
          <p:nvPr/>
        </p:nvSpPr>
        <p:spPr>
          <a:xfrm>
            <a:off x="475488" y="5090000"/>
            <a:ext cx="2057400" cy="650000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Be the Best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You Can Be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BC5ADE-A617-6EF9-9AD1-BCA9B67075F7}"/>
              </a:ext>
            </a:extLst>
          </p:cNvPr>
          <p:cNvSpPr txBox="1"/>
          <p:nvPr/>
        </p:nvSpPr>
        <p:spPr>
          <a:xfrm>
            <a:off x="6092873" y="-4461"/>
            <a:ext cx="7500000" cy="1050000"/>
          </a:xfrm>
          <a:prstGeom prst="rect">
            <a:avLst/>
          </a:prstGeom>
          <a:noFill/>
        </p:spPr>
        <p:txBody>
          <a:bodyPr wrap="none" lIns="0" tIns="0" rIns="0" bIns="0" anchor="t">
            <a:normAutofit/>
          </a:bodyPr>
          <a:lstStyle/>
          <a:p>
            <a:r>
              <a:rPr lang="en-US" sz="4600" b="1">
                <a:solidFill>
                  <a:srgbClr val="082F54"/>
                </a:solidFill>
                <a:latin typeface="Aptos"/>
              </a:rPr>
              <a:t>Results 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953F5D-F4DB-D6FA-39D9-2A215DB866BC}"/>
              </a:ext>
            </a:extLst>
          </p:cNvPr>
          <p:cNvSpPr txBox="1"/>
          <p:nvPr/>
        </p:nvSpPr>
        <p:spPr>
          <a:xfrm>
            <a:off x="5876388" y="681818"/>
            <a:ext cx="4398000" cy="707461"/>
          </a:xfrm>
          <a:prstGeom prst="rect">
            <a:avLst/>
          </a:prstGeom>
          <a:noFill/>
        </p:spPr>
        <p:txBody>
          <a:bodyPr wrap="none" lIns="0" tIns="0" rIns="0" bIns="0" anchor="t">
            <a:normAutofit/>
          </a:bodyPr>
          <a:lstStyle/>
          <a:p>
            <a:r>
              <a:rPr lang="en-GB" sz="2500" b="1">
                <a:solidFill>
                  <a:srgbClr val="C99A2E"/>
                </a:solidFill>
                <a:latin typeface="Aptos"/>
              </a:rPr>
              <a:t>A Level Subject Headlines 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39F05A-4433-961D-1E31-F04676503A55}"/>
              </a:ext>
            </a:extLst>
          </p:cNvPr>
          <p:cNvSpPr/>
          <p:nvPr/>
        </p:nvSpPr>
        <p:spPr>
          <a:xfrm>
            <a:off x="3657600" y="3490000"/>
            <a:ext cx="1420000" cy="22000"/>
          </a:xfrm>
          <a:prstGeom prst="rect">
            <a:avLst/>
          </a:prstGeom>
          <a:solidFill>
            <a:srgbClr val="C99A2E"/>
          </a:solidFill>
          <a:ln>
            <a:solidFill>
              <a:srgbClr val="C99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1418C3-2C4A-0158-85AA-C5C2026515EE}"/>
              </a:ext>
            </a:extLst>
          </p:cNvPr>
          <p:cNvSpPr/>
          <p:nvPr/>
        </p:nvSpPr>
        <p:spPr>
          <a:xfrm>
            <a:off x="0" y="6660583"/>
            <a:ext cx="12553156" cy="129033"/>
          </a:xfrm>
          <a:prstGeom prst="rect">
            <a:avLst/>
          </a:prstGeom>
          <a:solidFill>
            <a:srgbClr val="082F54"/>
          </a:solidFill>
          <a:ln>
            <a:solidFill>
              <a:srgbClr val="082F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DA0530-15C4-F93F-B8AF-6B432A8C45FB}"/>
              </a:ext>
            </a:extLst>
          </p:cNvPr>
          <p:cNvSpPr txBox="1"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650" b="0">
                <a:solidFill>
                  <a:srgbClr val="FFFFFF"/>
                </a:solidFill>
                <a:latin typeface="Aptos"/>
              </a:rPr>
              <a:t>St Augustine's Sixth Form • 6th Form Pastoral Evening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2B1378-797E-2440-79B2-7784661CEC4A}"/>
              </a:ext>
            </a:extLst>
          </p:cNvPr>
          <p:cNvSpPr txBox="1"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650" b="0">
                <a:solidFill>
                  <a:srgbClr val="FFFFFF"/>
                </a:solidFill>
                <a:latin typeface="Aptos"/>
              </a:rPr>
              <a:t>Faith • Love • Hope • Growth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1E074B29-B830-4B06-84A5-B37CFB17BDDB}"/>
              </a:ext>
            </a:extLst>
          </p:cNvPr>
          <p:cNvSpPr/>
          <p:nvPr/>
        </p:nvSpPr>
        <p:spPr>
          <a:xfrm>
            <a:off x="358257" y="3517236"/>
            <a:ext cx="2526323" cy="8820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r>
              <a:rPr lang="en-US" sz="2200">
                <a:solidFill>
                  <a:schemeClr val="accent4">
                    <a:lumMod val="76000"/>
                  </a:schemeClr>
                </a:solidFill>
                <a:latin typeface="Aptos"/>
              </a:rPr>
              <a:t>To support, motivate and inspire all </a:t>
            </a:r>
            <a:r>
              <a:rPr lang="en-US" sz="2200">
                <a:solidFill>
                  <a:schemeClr val="accent4">
                    <a:lumMod val="76000"/>
                  </a:schemeClr>
                </a:solidFill>
              </a:rPr>
              <a:t>Sixth Form students to become responsible, successful and active global citizens.</a:t>
            </a:r>
          </a:p>
          <a:p>
            <a:pPr algn="ctr"/>
            <a:endParaRPr lang="en-US" sz="1600" b="1" i="1">
              <a:solidFill>
                <a:srgbClr val="FFFFFF"/>
              </a:solidFill>
            </a:endParaRP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B3CB3381-39E9-0EBF-E933-3159584F2A48}"/>
              </a:ext>
            </a:extLst>
          </p:cNvPr>
          <p:cNvSpPr txBox="1"/>
          <p:nvPr/>
        </p:nvSpPr>
        <p:spPr>
          <a:xfrm>
            <a:off x="3419171" y="857429"/>
            <a:ext cx="10177408" cy="62478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Biology – 19% A*-A, 38.1% A*-B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Business – 83.3% A*-B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Chemistry – 21.7% A*-A, 43.5% A*-B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Further Maths – 50% A*, 100% A*-A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History 100% A*-C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endParaRPr lang="en-GB" sz="28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Maths – 83.3% A*-C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n-GB" sz="280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Physics – 50% A*-A</a:t>
            </a:r>
            <a:endParaRPr lang="en-US" sz="28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n-GB" sz="280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Politics – 93.3% A*-C</a:t>
            </a:r>
            <a:endParaRPr lang="en-US" sz="28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n-GB" sz="280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Psychology – 81.8% A*-C</a:t>
            </a:r>
            <a:endParaRPr lang="en-US" sz="28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n-GB" sz="280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RS – 60% A*-B, 90% A*-C</a:t>
            </a:r>
            <a:endParaRPr lang="en-US" sz="28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r>
              <a:rPr lang="en-GB" sz="280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Sociology – 88.9% A*-</a:t>
            </a:r>
            <a:r>
              <a:rPr lang="en-GB" sz="360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</a:t>
            </a:r>
            <a:endParaRPr lang="en-US" sz="36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en-GB" sz="28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3735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E3AE8-4037-8318-536A-0B9A8D437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BF9B0A-97A5-249B-4083-1800E9D66174}"/>
              </a:ext>
            </a:extLst>
          </p:cNvPr>
          <p:cNvSpPr/>
          <p:nvPr/>
        </p:nvSpPr>
        <p:spPr>
          <a:xfrm>
            <a:off x="361462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EEF286-EE54-60B1-3B1A-E6294624B0FA}"/>
              </a:ext>
            </a:extLst>
          </p:cNvPr>
          <p:cNvSpPr/>
          <p:nvPr/>
        </p:nvSpPr>
        <p:spPr>
          <a:xfrm>
            <a:off x="0" y="0"/>
            <a:ext cx="2971800" cy="6601968"/>
          </a:xfrm>
          <a:prstGeom prst="rect">
            <a:avLst/>
          </a:prstGeom>
          <a:solidFill>
            <a:srgbClr val="082F54"/>
          </a:solidFill>
          <a:ln>
            <a:solidFill>
              <a:srgbClr val="082F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2D1BC571-D616-EAEE-7C24-E1372B9E0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777240"/>
            <a:ext cx="1481328" cy="1481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2A157F-D9EA-2E9D-A888-5E664EFFDE79}"/>
              </a:ext>
            </a:extLst>
          </p:cNvPr>
          <p:cNvSpPr txBox="1"/>
          <p:nvPr/>
        </p:nvSpPr>
        <p:spPr>
          <a:xfrm>
            <a:off x="438912" y="2423160"/>
            <a:ext cx="2148840" cy="713232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ST AUGUSTINE'S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SIXTH FORM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FC383-C13E-9817-B8B6-CF3A5495D28C}"/>
              </a:ext>
            </a:extLst>
          </p:cNvPr>
          <p:cNvSpPr txBox="1"/>
          <p:nvPr/>
        </p:nvSpPr>
        <p:spPr>
          <a:xfrm>
            <a:off x="475488" y="5090000"/>
            <a:ext cx="2057400" cy="650000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Be the Best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You Can Be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2B1FA7-00C0-88AC-23AB-53C65F897B0A}"/>
              </a:ext>
            </a:extLst>
          </p:cNvPr>
          <p:cNvSpPr txBox="1"/>
          <p:nvPr/>
        </p:nvSpPr>
        <p:spPr>
          <a:xfrm>
            <a:off x="5879513" y="-124818"/>
            <a:ext cx="7500000" cy="1050000"/>
          </a:xfrm>
          <a:prstGeom prst="rect">
            <a:avLst/>
          </a:prstGeom>
          <a:noFill/>
        </p:spPr>
        <p:txBody>
          <a:bodyPr wrap="none" lIns="0" tIns="0" rIns="0" bIns="0" anchor="t">
            <a:normAutofit/>
          </a:bodyPr>
          <a:lstStyle/>
          <a:p>
            <a:r>
              <a:rPr lang="en-US" sz="4600" b="1">
                <a:solidFill>
                  <a:srgbClr val="082F54"/>
                </a:solidFill>
                <a:latin typeface="Aptos"/>
              </a:rPr>
              <a:t>Results 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F0EA23-8579-3D5E-596C-004982A13EA7}"/>
              </a:ext>
            </a:extLst>
          </p:cNvPr>
          <p:cNvSpPr txBox="1"/>
          <p:nvPr/>
        </p:nvSpPr>
        <p:spPr>
          <a:xfrm>
            <a:off x="3276601" y="922923"/>
            <a:ext cx="4398000" cy="707461"/>
          </a:xfrm>
          <a:prstGeom prst="rect">
            <a:avLst/>
          </a:prstGeom>
          <a:noFill/>
        </p:spPr>
        <p:txBody>
          <a:bodyPr wrap="none" lIns="0" tIns="0" rIns="0" bIns="0" anchor="t">
            <a:normAutofit/>
          </a:bodyPr>
          <a:lstStyle/>
          <a:p>
            <a:r>
              <a:rPr lang="en-GB" sz="2500" b="1">
                <a:solidFill>
                  <a:srgbClr val="C99A2E"/>
                </a:solidFill>
                <a:latin typeface="Aptos"/>
              </a:rPr>
              <a:t>A Level Headlines 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9A741E-7E16-A310-FF11-86F4F8909579}"/>
              </a:ext>
            </a:extLst>
          </p:cNvPr>
          <p:cNvSpPr/>
          <p:nvPr/>
        </p:nvSpPr>
        <p:spPr>
          <a:xfrm>
            <a:off x="3657600" y="3490000"/>
            <a:ext cx="1420000" cy="22000"/>
          </a:xfrm>
          <a:prstGeom prst="rect">
            <a:avLst/>
          </a:prstGeom>
          <a:solidFill>
            <a:srgbClr val="C99A2E"/>
          </a:solidFill>
          <a:ln>
            <a:solidFill>
              <a:srgbClr val="C99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DF1611-EE85-2335-DAB7-3201E3EA7F03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>
            <a:solidFill>
              <a:srgbClr val="082F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D30922-444C-1AF1-B753-D1E39A70839A}"/>
              </a:ext>
            </a:extLst>
          </p:cNvPr>
          <p:cNvSpPr txBox="1"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650" b="0">
                <a:solidFill>
                  <a:srgbClr val="FFFFFF"/>
                </a:solidFill>
                <a:latin typeface="Aptos"/>
              </a:rPr>
              <a:t>St Augustine's Sixth Form • 6th Form Pastoral Evening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AF112A-4FDF-AB30-1161-824E59E2F538}"/>
              </a:ext>
            </a:extLst>
          </p:cNvPr>
          <p:cNvSpPr txBox="1"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650" b="0">
                <a:solidFill>
                  <a:srgbClr val="FFFFFF"/>
                </a:solidFill>
                <a:latin typeface="Aptos"/>
              </a:rPr>
              <a:t>Faith • Love • Hope • Growth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C57C1C5D-810E-F206-1B1D-8E2B3C99FD09}"/>
              </a:ext>
            </a:extLst>
          </p:cNvPr>
          <p:cNvSpPr/>
          <p:nvPr/>
        </p:nvSpPr>
        <p:spPr>
          <a:xfrm>
            <a:off x="358257" y="3517236"/>
            <a:ext cx="2526323" cy="8820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r>
              <a:rPr lang="en-US" sz="2200">
                <a:solidFill>
                  <a:schemeClr val="accent4">
                    <a:lumMod val="76000"/>
                  </a:schemeClr>
                </a:solidFill>
                <a:latin typeface="Aptos"/>
              </a:rPr>
              <a:t>To support, motivate and inspire all </a:t>
            </a:r>
            <a:r>
              <a:rPr lang="en-US" sz="2200">
                <a:solidFill>
                  <a:schemeClr val="accent4">
                    <a:lumMod val="76000"/>
                  </a:schemeClr>
                </a:solidFill>
              </a:rPr>
              <a:t>Sixth Form students to become responsible, successful and active global citizens.</a:t>
            </a:r>
          </a:p>
          <a:p>
            <a:pPr algn="ctr"/>
            <a:endParaRPr lang="en-US" sz="1600" b="1" i="1">
              <a:solidFill>
                <a:srgbClr val="FFFFFF"/>
              </a:solidFill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EA149B8-A0F8-A2EE-AFD8-99A68DCCBA9A}"/>
              </a:ext>
            </a:extLst>
          </p:cNvPr>
          <p:cNvSpPr txBox="1"/>
          <p:nvPr/>
        </p:nvSpPr>
        <p:spPr>
          <a:xfrm>
            <a:off x="3044797" y="1514608"/>
            <a:ext cx="4295961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A* Grades - 5% 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A*-A Grades - 20.6%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A*-B Grades  - 50.6%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  <a:defRPr/>
            </a:pPr>
            <a:endParaRPr lang="en-GB" sz="28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A*-C Grades  - 75.6%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A*-D Grades  - 89.4%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A*-E Grades  - 96.3%</a:t>
            </a:r>
            <a:endParaRPr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215E7F82-802E-BC61-BA8B-E1E85CEB4373}"/>
              </a:ext>
            </a:extLst>
          </p:cNvPr>
          <p:cNvSpPr txBox="1"/>
          <p:nvPr/>
        </p:nvSpPr>
        <p:spPr>
          <a:xfrm>
            <a:off x="7580806" y="1709804"/>
            <a:ext cx="497433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BTEC Applied Science: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Distinction*-Merit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BTEC Sport: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42.9% Distinction*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Distinction*- Merit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CTEC Business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15.4% Distinction*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92.3% Distinction*-Distinction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CTEC ICT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40% Distinction*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86.7% Distinction*-Distinction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976DA8-BC56-16CB-1442-9D047FC7C779}"/>
              </a:ext>
            </a:extLst>
          </p:cNvPr>
          <p:cNvSpPr txBox="1"/>
          <p:nvPr/>
        </p:nvSpPr>
        <p:spPr>
          <a:xfrm>
            <a:off x="7584831" y="805691"/>
            <a:ext cx="4398000" cy="707461"/>
          </a:xfrm>
          <a:prstGeom prst="rect">
            <a:avLst/>
          </a:prstGeom>
          <a:noFill/>
        </p:spPr>
        <p:txBody>
          <a:bodyPr wrap="none" lIns="0" tIns="0" rIns="0" bIns="0" anchor="t">
            <a:normAutofit/>
          </a:bodyPr>
          <a:lstStyle/>
          <a:p>
            <a:r>
              <a:rPr lang="en-GB" sz="2500" b="1">
                <a:solidFill>
                  <a:srgbClr val="C99A2E"/>
                </a:solidFill>
                <a:latin typeface="Aptos"/>
              </a:rPr>
              <a:t>Vocational  Headlines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92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6384A-0598-00BF-6DBA-3E0105579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443AA1-9841-2288-162F-7E2A4F06D51F}"/>
              </a:ext>
            </a:extLst>
          </p:cNvPr>
          <p:cNvSpPr/>
          <p:nvPr/>
        </p:nvSpPr>
        <p:spPr>
          <a:xfrm>
            <a:off x="361462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A4195-D09A-5E83-5F50-B7A6C68166FB}"/>
              </a:ext>
            </a:extLst>
          </p:cNvPr>
          <p:cNvSpPr/>
          <p:nvPr/>
        </p:nvSpPr>
        <p:spPr>
          <a:xfrm>
            <a:off x="0" y="0"/>
            <a:ext cx="2971800" cy="6601968"/>
          </a:xfrm>
          <a:prstGeom prst="rect">
            <a:avLst/>
          </a:prstGeom>
          <a:solidFill>
            <a:srgbClr val="082F54"/>
          </a:solidFill>
          <a:ln>
            <a:solidFill>
              <a:srgbClr val="082F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8AEFB397-D299-DA7F-6098-5178BC414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777240"/>
            <a:ext cx="1481328" cy="1481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A5EEF2-90C1-6076-7483-01C6EC84CBAF}"/>
              </a:ext>
            </a:extLst>
          </p:cNvPr>
          <p:cNvSpPr txBox="1"/>
          <p:nvPr/>
        </p:nvSpPr>
        <p:spPr>
          <a:xfrm>
            <a:off x="438912" y="2423160"/>
            <a:ext cx="2148840" cy="713232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ST AUGUSTINE'S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SIXTH FORM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03E366-5F53-2D55-5405-74B021E4283B}"/>
              </a:ext>
            </a:extLst>
          </p:cNvPr>
          <p:cNvSpPr txBox="1"/>
          <p:nvPr/>
        </p:nvSpPr>
        <p:spPr>
          <a:xfrm>
            <a:off x="475488" y="5090000"/>
            <a:ext cx="2057400" cy="650000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Be the Best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You Can Be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B6B82-95DA-E9C2-BCA8-E0C38369C9CB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>
            <a:solidFill>
              <a:srgbClr val="082F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79A5CA-5B40-A2E8-4306-95D17D9C91D9}"/>
              </a:ext>
            </a:extLst>
          </p:cNvPr>
          <p:cNvSpPr txBox="1"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650" b="0">
                <a:solidFill>
                  <a:srgbClr val="FFFFFF"/>
                </a:solidFill>
                <a:latin typeface="Aptos"/>
              </a:rPr>
              <a:t>St Augustine's Sixth Form • 6th Form Pastoral Evening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EB22BE-B3A6-3B8F-8147-07AD76224EB9}"/>
              </a:ext>
            </a:extLst>
          </p:cNvPr>
          <p:cNvSpPr txBox="1"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650" b="0">
                <a:solidFill>
                  <a:srgbClr val="FFFFFF"/>
                </a:solidFill>
                <a:latin typeface="Aptos"/>
              </a:rPr>
              <a:t>Faith • Love • Hope • Growth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C280B396-3AC9-339B-D44E-496F1D472DF6}"/>
              </a:ext>
            </a:extLst>
          </p:cNvPr>
          <p:cNvSpPr/>
          <p:nvPr/>
        </p:nvSpPr>
        <p:spPr>
          <a:xfrm>
            <a:off x="358257" y="3517236"/>
            <a:ext cx="2526323" cy="8820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r>
              <a:rPr lang="en-US" sz="2200">
                <a:solidFill>
                  <a:schemeClr val="accent4">
                    <a:lumMod val="76000"/>
                  </a:schemeClr>
                </a:solidFill>
                <a:latin typeface="Aptos"/>
              </a:rPr>
              <a:t>To support, motivate and inspire all </a:t>
            </a:r>
            <a:r>
              <a:rPr lang="en-US" sz="2200">
                <a:solidFill>
                  <a:schemeClr val="accent4">
                    <a:lumMod val="76000"/>
                  </a:schemeClr>
                </a:solidFill>
              </a:rPr>
              <a:t>Sixth Form students to become responsible, successful and active global citizens.</a:t>
            </a:r>
          </a:p>
          <a:p>
            <a:pPr algn="ctr"/>
            <a:endParaRPr lang="en-US" sz="1600" b="1" i="1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35C503-EC3B-D95F-CAD4-1F18BA1966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11" b="-166"/>
          <a:stretch>
            <a:fillRect/>
          </a:stretch>
        </p:blipFill>
        <p:spPr>
          <a:xfrm>
            <a:off x="2965450" y="179266"/>
            <a:ext cx="9231767" cy="648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78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71800" cy="6601968"/>
          </a:xfrm>
          <a:prstGeom prst="rect">
            <a:avLst/>
          </a:prstGeom>
          <a:solidFill>
            <a:srgbClr val="082F54"/>
          </a:solidFill>
          <a:ln>
            <a:solidFill>
              <a:srgbClr val="082F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777240"/>
            <a:ext cx="1481328" cy="1481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2423160"/>
            <a:ext cx="2148840" cy="713232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ST AUGUSTINE'S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SIXTH 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5090000"/>
            <a:ext cx="2057400" cy="650000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Be the Best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You Can Be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1500000"/>
            <a:ext cx="7500000" cy="1050000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4600" b="1">
                <a:solidFill>
                  <a:srgbClr val="082F54"/>
                </a:solidFill>
                <a:latin typeface="Aptos"/>
              </a:rPr>
              <a:t>Student Next Steps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2740000"/>
            <a:ext cx="7700000" cy="600000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2500" b="1">
                <a:solidFill>
                  <a:srgbClr val="C99A2E"/>
                </a:solidFill>
                <a:latin typeface="Aptos"/>
              </a:rPr>
              <a:t>Mentoring, UCAS, apprenticeships and Unifrog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0" y="3490000"/>
            <a:ext cx="1420000" cy="22000"/>
          </a:xfrm>
          <a:prstGeom prst="rect">
            <a:avLst/>
          </a:prstGeom>
          <a:solidFill>
            <a:srgbClr val="C99A2E"/>
          </a:solidFill>
          <a:ln>
            <a:solidFill>
              <a:srgbClr val="C99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0" y="3930000"/>
            <a:ext cx="7300000" cy="950000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1750" b="0">
                <a:solidFill>
                  <a:srgbClr val="41484E"/>
                </a:solidFill>
                <a:latin typeface="Aptos"/>
              </a:rPr>
              <a:t>Helping students plan ambitious, realistic and supported routes beyond Sixth Form.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>
            <a:solidFill>
              <a:srgbClr val="082F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650" b="0">
                <a:solidFill>
                  <a:srgbClr val="FFFFFF"/>
                </a:solidFill>
                <a:latin typeface="Aptos"/>
              </a:rPr>
              <a:t>St Augustine's Sixth Form • 6th Form Pastoral Evening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sz="650" b="0">
                <a:solidFill>
                  <a:srgbClr val="FFFFFF"/>
                </a:solidFill>
                <a:latin typeface="Aptos"/>
              </a:rPr>
              <a:t>Faith • Love • Hope • Growth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DBD76366-4CBB-DA84-23E8-A712331B081B}"/>
              </a:ext>
            </a:extLst>
          </p:cNvPr>
          <p:cNvSpPr/>
          <p:nvPr/>
        </p:nvSpPr>
        <p:spPr>
          <a:xfrm>
            <a:off x="358257" y="3546543"/>
            <a:ext cx="2057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ctr"/>
            <a:r>
              <a:rPr lang="en-US" sz="1600" b="1" i="1" err="1">
                <a:solidFill>
                  <a:srgbClr val="FFFFFF"/>
                </a:solidFill>
                <a:latin typeface="Aptos"/>
              </a:rPr>
              <a:t>Mr</a:t>
            </a:r>
            <a:r>
              <a:rPr lang="en-US" sz="1600" b="1" i="1">
                <a:solidFill>
                  <a:srgbClr val="FFFFFF"/>
                </a:solidFill>
                <a:latin typeface="Aptos"/>
              </a:rPr>
              <a:t> Scanlan</a:t>
            </a:r>
            <a:endParaRPr lang="en-US">
              <a:solidFill>
                <a:srgbClr val="000000"/>
              </a:solidFill>
              <a:latin typeface="Aptos"/>
            </a:endParaRPr>
          </a:p>
          <a:p>
            <a:pPr algn="ctr"/>
            <a:r>
              <a:rPr lang="en-US" sz="1600" b="1" i="1">
                <a:solidFill>
                  <a:srgbClr val="FFFFFF"/>
                </a:solidFill>
              </a:rPr>
              <a:t>Sixth Form Pastoral and  Academic Mentor 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Sixth Form Pastoral and Academic Mentor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Mr Scanlan supports students across mentoring, UCAS, opportunities and enrichment.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13.jpeg"/>
          <p:cNvPicPr>
            <a:picLocks noChangeAspect="1"/>
          </p:cNvPicPr>
          <p:nvPr/>
        </p:nvPicPr>
        <p:blipFill>
          <a:blip r:embed="rId4"/>
          <a:srcRect l="16667" r="16667"/>
          <a:stretch/>
        </p:blipFill>
        <p:spPr>
          <a:xfrm>
            <a:off x="640080" y="1325880"/>
            <a:ext cx="3749040" cy="37490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709160" y="1353312"/>
            <a:ext cx="2788920" cy="1170432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/>
          <p:cNvSpPr/>
          <p:nvPr/>
        </p:nvSpPr>
        <p:spPr>
          <a:xfrm>
            <a:off x="4709160" y="1353312"/>
            <a:ext cx="50292" cy="117043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4892040" y="1490472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Mentoring</a:t>
            </a:r>
            <a:endParaRPr lang="en-US" sz="1040"/>
          </a:p>
        </p:txBody>
      </p:sp>
      <p:sp>
        <p:nvSpPr>
          <p:cNvPr id="13" name="Text 9"/>
          <p:cNvSpPr/>
          <p:nvPr/>
        </p:nvSpPr>
        <p:spPr>
          <a:xfrm>
            <a:off x="4892040" y="1828800"/>
            <a:ext cx="2468880" cy="5852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One-to-one and group support; academic and pastoral.</a:t>
            </a:r>
            <a:endParaRPr lang="en-US" sz="880"/>
          </a:p>
        </p:txBody>
      </p:sp>
      <p:sp>
        <p:nvSpPr>
          <p:cNvPr id="14" name="Shape 10"/>
          <p:cNvSpPr/>
          <p:nvPr/>
        </p:nvSpPr>
        <p:spPr>
          <a:xfrm>
            <a:off x="7863840" y="1353312"/>
            <a:ext cx="2788920" cy="1170432"/>
          </a:xfrm>
          <a:prstGeom prst="roundRect">
            <a:avLst>
              <a:gd name="adj" fmla="val 3125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7863840" y="1353312"/>
            <a:ext cx="50292" cy="117043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8046720" y="1490472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UCAS</a:t>
            </a:r>
            <a:endParaRPr lang="en-US" sz="1040"/>
          </a:p>
        </p:txBody>
      </p:sp>
      <p:sp>
        <p:nvSpPr>
          <p:cNvPr id="17" name="Text 13"/>
          <p:cNvSpPr/>
          <p:nvPr/>
        </p:nvSpPr>
        <p:spPr>
          <a:xfrm>
            <a:off x="8046720" y="1828800"/>
            <a:ext cx="2468880" cy="5852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Guidance on personal statements, applications and choices.</a:t>
            </a:r>
            <a:endParaRPr lang="en-US" sz="880"/>
          </a:p>
        </p:txBody>
      </p:sp>
      <p:sp>
        <p:nvSpPr>
          <p:cNvPr id="18" name="Shape 14"/>
          <p:cNvSpPr/>
          <p:nvPr/>
        </p:nvSpPr>
        <p:spPr>
          <a:xfrm>
            <a:off x="4709160" y="2999232"/>
            <a:ext cx="2788920" cy="1170432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5"/>
          <p:cNvSpPr/>
          <p:nvPr/>
        </p:nvSpPr>
        <p:spPr>
          <a:xfrm>
            <a:off x="4709160" y="2999232"/>
            <a:ext cx="50292" cy="117043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4892040" y="3136392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Opportunities</a:t>
            </a:r>
            <a:endParaRPr lang="en-US" sz="1040"/>
          </a:p>
        </p:txBody>
      </p:sp>
      <p:sp>
        <p:nvSpPr>
          <p:cNvPr id="21" name="Text 17"/>
          <p:cNvSpPr/>
          <p:nvPr/>
        </p:nvSpPr>
        <p:spPr>
          <a:xfrm>
            <a:off x="4892040" y="3474720"/>
            <a:ext cx="2468880" cy="5852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Teams updates and support to access programmes.</a:t>
            </a:r>
            <a:endParaRPr lang="en-US" sz="880"/>
          </a:p>
        </p:txBody>
      </p:sp>
      <p:sp>
        <p:nvSpPr>
          <p:cNvPr id="22" name="Shape 18"/>
          <p:cNvSpPr/>
          <p:nvPr/>
        </p:nvSpPr>
        <p:spPr>
          <a:xfrm>
            <a:off x="7863840" y="2999232"/>
            <a:ext cx="2788920" cy="1170432"/>
          </a:xfrm>
          <a:prstGeom prst="roundRect">
            <a:avLst>
              <a:gd name="adj" fmla="val 3125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7863840" y="2999232"/>
            <a:ext cx="50292" cy="117043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8046720" y="3136392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Enrichment</a:t>
            </a:r>
            <a:endParaRPr lang="en-US" sz="1040"/>
          </a:p>
        </p:txBody>
      </p:sp>
      <p:sp>
        <p:nvSpPr>
          <p:cNvPr id="25" name="Text 21"/>
          <p:cNvSpPr/>
          <p:nvPr/>
        </p:nvSpPr>
        <p:spPr>
          <a:xfrm>
            <a:off x="8046720" y="3474720"/>
            <a:ext cx="2468880" cy="5852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Creative, cultural and wider experiences beyond lessons.</a:t>
            </a:r>
            <a:endParaRPr lang="en-US" sz="880"/>
          </a:p>
        </p:txBody>
      </p:sp>
      <p:sp>
        <p:nvSpPr>
          <p:cNvPr id="26" name="Shape 22"/>
          <p:cNvSpPr/>
          <p:nvPr/>
        </p:nvSpPr>
        <p:spPr>
          <a:xfrm>
            <a:off x="4709160" y="4892040"/>
            <a:ext cx="5989320" cy="658368"/>
          </a:xfrm>
          <a:prstGeom prst="roundRect">
            <a:avLst>
              <a:gd name="adj" fmla="val 5556"/>
            </a:avLst>
          </a:prstGeom>
          <a:solidFill>
            <a:srgbClr val="EFE8D8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3"/>
          <p:cNvSpPr/>
          <p:nvPr/>
        </p:nvSpPr>
        <p:spPr>
          <a:xfrm>
            <a:off x="4892040" y="5029200"/>
            <a:ext cx="566928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The mentoring programme is about supporting students throughout their Sixth Form journey.</a:t>
            </a:r>
            <a:endParaRPr lang="en-US" sz="102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UCAS, apprenticeships and Unifrog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should start exploring their next steps early.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parent_media/ppt/media/image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748" y="1417320"/>
            <a:ext cx="1792104" cy="82296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246120" y="1234440"/>
            <a:ext cx="745236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/>
          <p:cNvSpPr/>
          <p:nvPr/>
        </p:nvSpPr>
        <p:spPr>
          <a:xfrm>
            <a:off x="3246120" y="1234440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3429000" y="1371600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What is Unifrog?</a:t>
            </a:r>
            <a:endParaRPr lang="en-US" sz="1000"/>
          </a:p>
        </p:txBody>
      </p:sp>
      <p:sp>
        <p:nvSpPr>
          <p:cNvPr id="13" name="Text 9"/>
          <p:cNvSpPr/>
          <p:nvPr/>
        </p:nvSpPr>
        <p:spPr>
          <a:xfrm>
            <a:off x="3429000" y="1709928"/>
            <a:ext cx="7132320" cy="3749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A further education platform that supports impartial guidance on university courses, apprenticeships, training and careers.</a:t>
            </a:r>
            <a:endParaRPr lang="en-US" sz="1010"/>
          </a:p>
        </p:txBody>
      </p:sp>
      <p:sp>
        <p:nvSpPr>
          <p:cNvPr id="14" name="Shape 10"/>
          <p:cNvSpPr/>
          <p:nvPr/>
        </p:nvSpPr>
        <p:spPr>
          <a:xfrm>
            <a:off x="777240" y="2788920"/>
            <a:ext cx="4709160" cy="932688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777240" y="2788920"/>
            <a:ext cx="50292" cy="932688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960120" y="292608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Year 12</a:t>
            </a:r>
            <a:endParaRPr lang="en-US" sz="1020"/>
          </a:p>
        </p:txBody>
      </p:sp>
      <p:sp>
        <p:nvSpPr>
          <p:cNvPr id="17" name="Text 13"/>
          <p:cNvSpPr/>
          <p:nvPr/>
        </p:nvSpPr>
        <p:spPr>
          <a:xfrm>
            <a:off x="930812" y="3176485"/>
            <a:ext cx="438912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The UCAS process starts now: careers events, personal statement support and early exploration.</a:t>
            </a:r>
            <a:endParaRPr lang="en-US" sz="1600"/>
          </a:p>
        </p:txBody>
      </p:sp>
      <p:sp>
        <p:nvSpPr>
          <p:cNvPr id="18" name="Shape 14"/>
          <p:cNvSpPr/>
          <p:nvPr/>
        </p:nvSpPr>
        <p:spPr>
          <a:xfrm>
            <a:off x="6035040" y="2788920"/>
            <a:ext cx="4709160" cy="932688"/>
          </a:xfrm>
          <a:prstGeom prst="roundRect">
            <a:avLst>
              <a:gd name="adj" fmla="val 3922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5"/>
          <p:cNvSpPr/>
          <p:nvPr/>
        </p:nvSpPr>
        <p:spPr>
          <a:xfrm>
            <a:off x="6035040" y="2788920"/>
            <a:ext cx="50292" cy="932688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6217920" y="292608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Applications</a:t>
            </a:r>
            <a:endParaRPr lang="en-US" sz="1020"/>
          </a:p>
        </p:txBody>
      </p:sp>
      <p:sp>
        <p:nvSpPr>
          <p:cNvPr id="21" name="Text 17"/>
          <p:cNvSpPr/>
          <p:nvPr/>
        </p:nvSpPr>
        <p:spPr>
          <a:xfrm>
            <a:off x="6217920" y="3264408"/>
            <a:ext cx="438912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Students receive group and individual support to build the strongest application possible.</a:t>
            </a:r>
            <a:endParaRPr lang="en-US" sz="1600"/>
          </a:p>
        </p:txBody>
      </p:sp>
      <p:sp>
        <p:nvSpPr>
          <p:cNvPr id="22" name="Shape 18"/>
          <p:cNvSpPr/>
          <p:nvPr/>
        </p:nvSpPr>
        <p:spPr>
          <a:xfrm>
            <a:off x="777240" y="4050792"/>
            <a:ext cx="4709160" cy="932688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777240" y="4050792"/>
            <a:ext cx="50292" cy="932688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960120" y="418795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Opportunities</a:t>
            </a:r>
            <a:endParaRPr lang="en-US" sz="1020"/>
          </a:p>
        </p:txBody>
      </p:sp>
      <p:sp>
        <p:nvSpPr>
          <p:cNvPr id="25" name="Text 21"/>
          <p:cNvSpPr/>
          <p:nvPr/>
        </p:nvSpPr>
        <p:spPr>
          <a:xfrm>
            <a:off x="930812" y="4438357"/>
            <a:ext cx="438912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Work experience and extracurricular </a:t>
            </a:r>
            <a:r>
              <a:rPr lang="en-US" sz="1600" err="1">
                <a:solidFill>
                  <a:srgbClr val="0B2740"/>
                </a:solidFill>
                <a:latin typeface="Aptos"/>
              </a:rPr>
              <a:t>programmes</a:t>
            </a:r>
            <a:r>
              <a:rPr lang="en-US" sz="1600">
                <a:solidFill>
                  <a:srgbClr val="0B2740"/>
                </a:solidFill>
                <a:latin typeface="Aptos"/>
              </a:rPr>
              <a:t> form a key part of personal statements.</a:t>
            </a:r>
            <a:endParaRPr lang="en-US" sz="1600"/>
          </a:p>
        </p:txBody>
      </p:sp>
      <p:sp>
        <p:nvSpPr>
          <p:cNvPr id="26" name="Shape 22"/>
          <p:cNvSpPr/>
          <p:nvPr/>
        </p:nvSpPr>
        <p:spPr>
          <a:xfrm>
            <a:off x="6035040" y="4050792"/>
            <a:ext cx="4709160" cy="932688"/>
          </a:xfrm>
          <a:prstGeom prst="roundRect">
            <a:avLst>
              <a:gd name="adj" fmla="val 3922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3"/>
          <p:cNvSpPr/>
          <p:nvPr/>
        </p:nvSpPr>
        <p:spPr>
          <a:xfrm>
            <a:off x="6035040" y="4050792"/>
            <a:ext cx="50292" cy="932688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6217920" y="418795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Start now</a:t>
            </a:r>
            <a:endParaRPr lang="en-US" sz="1020"/>
          </a:p>
        </p:txBody>
      </p:sp>
      <p:sp>
        <p:nvSpPr>
          <p:cNvPr id="29" name="Text 25"/>
          <p:cNvSpPr/>
          <p:nvPr/>
        </p:nvSpPr>
        <p:spPr>
          <a:xfrm>
            <a:off x="6217920" y="4526280"/>
            <a:ext cx="438912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All students should be exploring what is available and discussing plans at home.</a:t>
            </a:r>
            <a:endParaRPr lang="en-US"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92608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>
                <a:solidFill>
                  <a:srgbClr val="B896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YEAR 12</a:t>
            </a:r>
            <a:endParaRPr lang="en-US" sz="950"/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>
                <a:solidFill>
                  <a:srgbClr val="082B57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Year 13 UCAS Timeline: September to December</a:t>
            </a:r>
            <a:endParaRPr lang="en-US" sz="2600">
              <a:latin typeface="Aptos Display"/>
            </a:endParaRPr>
          </a:p>
        </p:txBody>
      </p:sp>
      <p:pic>
        <p:nvPicPr>
          <p:cNvPr id="4" name="Image 0" descr="/mnt/data/STALOGO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768" y="201168"/>
            <a:ext cx="804672" cy="594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15568"/>
            <a:ext cx="11045952" cy="0"/>
          </a:xfrm>
          <a:prstGeom prst="line">
            <a:avLst/>
          </a:prstGeom>
          <a:noFill/>
          <a:ln w="15240">
            <a:solidFill>
              <a:srgbClr val="B8963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5800" y="1307592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>
                <a:solidFill>
                  <a:srgbClr val="0D3B6B"/>
                </a:solidFill>
              </a:rPr>
              <a:t>Finalising statements and completing applications.</a:t>
            </a:r>
            <a:endParaRPr lang="en-US" sz="1350"/>
          </a:p>
        </p:txBody>
      </p:sp>
      <p:sp>
        <p:nvSpPr>
          <p:cNvPr id="7" name="Text 4"/>
          <p:cNvSpPr/>
          <p:nvPr/>
        </p:nvSpPr>
        <p:spPr>
          <a:xfrm>
            <a:off x="685800" y="1828800"/>
            <a:ext cx="5029200" cy="626364"/>
          </a:xfrm>
          <a:prstGeom prst="rect">
            <a:avLst/>
          </a:prstGeom>
          <a:solidFill>
            <a:srgbClr val="082B57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90" b="1">
                <a:solidFill>
                  <a:srgbClr val="FFFFFF"/>
                </a:solidFill>
              </a:rPr>
              <a:t>Action Required</a:t>
            </a:r>
            <a:endParaRPr lang="en-US" sz="1090"/>
          </a:p>
        </p:txBody>
      </p:sp>
      <p:sp>
        <p:nvSpPr>
          <p:cNvPr id="8" name="Text 5"/>
          <p:cNvSpPr/>
          <p:nvPr/>
        </p:nvSpPr>
        <p:spPr>
          <a:xfrm>
            <a:off x="5715000" y="1828800"/>
            <a:ext cx="3200400" cy="626364"/>
          </a:xfrm>
          <a:prstGeom prst="rect">
            <a:avLst/>
          </a:prstGeom>
          <a:solidFill>
            <a:srgbClr val="082B57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90" b="1">
                <a:solidFill>
                  <a:srgbClr val="FFFFFF"/>
                </a:solidFill>
              </a:rPr>
              <a:t>By Whom</a:t>
            </a:r>
            <a:endParaRPr lang="en-US" sz="1090"/>
          </a:p>
        </p:txBody>
      </p:sp>
      <p:sp>
        <p:nvSpPr>
          <p:cNvPr id="9" name="Text 6"/>
          <p:cNvSpPr/>
          <p:nvPr/>
        </p:nvSpPr>
        <p:spPr>
          <a:xfrm>
            <a:off x="8915400" y="1828800"/>
            <a:ext cx="2514600" cy="626364"/>
          </a:xfrm>
          <a:prstGeom prst="rect">
            <a:avLst/>
          </a:prstGeom>
          <a:solidFill>
            <a:srgbClr val="082B57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90" b="1">
                <a:solidFill>
                  <a:srgbClr val="FFFFFF"/>
                </a:solidFill>
              </a:rPr>
              <a:t>Due Date</a:t>
            </a:r>
            <a:endParaRPr lang="en-US" sz="1090"/>
          </a:p>
        </p:txBody>
      </p:sp>
      <p:sp>
        <p:nvSpPr>
          <p:cNvPr id="10" name="Text 7"/>
          <p:cNvSpPr/>
          <p:nvPr/>
        </p:nvSpPr>
        <p:spPr>
          <a:xfrm>
            <a:off x="685800" y="2487168"/>
            <a:ext cx="5029200" cy="626364"/>
          </a:xfrm>
          <a:prstGeom prst="rect">
            <a:avLst/>
          </a:prstGeom>
          <a:solidFill>
            <a:srgbClr val="F7F0DD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 b="1">
                <a:solidFill>
                  <a:srgbClr val="082B57"/>
                </a:solidFill>
              </a:rPr>
              <a:t>Personal statement 2nd draft returned to students</a:t>
            </a:r>
            <a:endParaRPr lang="en-US" sz="1060"/>
          </a:p>
        </p:txBody>
      </p:sp>
      <p:sp>
        <p:nvSpPr>
          <p:cNvPr id="11" name="Text 8"/>
          <p:cNvSpPr/>
          <p:nvPr/>
        </p:nvSpPr>
        <p:spPr>
          <a:xfrm>
            <a:off x="5715000" y="2487168"/>
            <a:ext cx="32004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Form tutors</a:t>
            </a:r>
            <a:endParaRPr lang="en-US" sz="1060"/>
          </a:p>
        </p:txBody>
      </p:sp>
      <p:sp>
        <p:nvSpPr>
          <p:cNvPr id="12" name="Text 9"/>
          <p:cNvSpPr/>
          <p:nvPr/>
        </p:nvSpPr>
        <p:spPr>
          <a:xfrm>
            <a:off x="8915400" y="2487168"/>
            <a:ext cx="25146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Monday 21 September</a:t>
            </a:r>
            <a:endParaRPr lang="en-US" sz="1060"/>
          </a:p>
        </p:txBody>
      </p:sp>
      <p:sp>
        <p:nvSpPr>
          <p:cNvPr id="13" name="Text 10"/>
          <p:cNvSpPr/>
          <p:nvPr/>
        </p:nvSpPr>
        <p:spPr>
          <a:xfrm>
            <a:off x="685800" y="3145536"/>
            <a:ext cx="5029200" cy="626364"/>
          </a:xfrm>
          <a:prstGeom prst="rect">
            <a:avLst/>
          </a:prstGeom>
          <a:solidFill>
            <a:srgbClr val="F7F0DD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 b="1">
                <a:solidFill>
                  <a:srgbClr val="082B57"/>
                </a:solidFill>
              </a:rPr>
              <a:t>Personal statement final 3rd draft to form tutors</a:t>
            </a:r>
            <a:endParaRPr lang="en-US" sz="1060"/>
          </a:p>
        </p:txBody>
      </p:sp>
      <p:sp>
        <p:nvSpPr>
          <p:cNvPr id="14" name="Text 11"/>
          <p:cNvSpPr/>
          <p:nvPr/>
        </p:nvSpPr>
        <p:spPr>
          <a:xfrm>
            <a:off x="5715000" y="3145536"/>
            <a:ext cx="32004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Students</a:t>
            </a:r>
            <a:endParaRPr lang="en-US" sz="1060"/>
          </a:p>
        </p:txBody>
      </p:sp>
      <p:sp>
        <p:nvSpPr>
          <p:cNvPr id="15" name="Text 12"/>
          <p:cNvSpPr/>
          <p:nvPr/>
        </p:nvSpPr>
        <p:spPr>
          <a:xfrm>
            <a:off x="8915400" y="3145536"/>
            <a:ext cx="25146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Wednesday 30 September</a:t>
            </a:r>
            <a:endParaRPr lang="en-US" sz="1060"/>
          </a:p>
        </p:txBody>
      </p:sp>
      <p:sp>
        <p:nvSpPr>
          <p:cNvPr id="16" name="Text 13"/>
          <p:cNvSpPr/>
          <p:nvPr/>
        </p:nvSpPr>
        <p:spPr>
          <a:xfrm>
            <a:off x="685800" y="3803904"/>
            <a:ext cx="5029200" cy="626364"/>
          </a:xfrm>
          <a:prstGeom prst="rect">
            <a:avLst/>
          </a:prstGeom>
          <a:solidFill>
            <a:srgbClr val="F7F0DD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 b="1">
                <a:solidFill>
                  <a:srgbClr val="082B57"/>
                </a:solidFill>
              </a:rPr>
              <a:t>Personal statement final draft to Mr Scanlan</a:t>
            </a:r>
            <a:endParaRPr lang="en-US" sz="1060"/>
          </a:p>
        </p:txBody>
      </p:sp>
      <p:sp>
        <p:nvSpPr>
          <p:cNvPr id="17" name="Text 14"/>
          <p:cNvSpPr/>
          <p:nvPr/>
        </p:nvSpPr>
        <p:spPr>
          <a:xfrm>
            <a:off x="5715000" y="3803904"/>
            <a:ext cx="32004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Early entry students make appointments with Mr Scanlan</a:t>
            </a:r>
            <a:endParaRPr lang="en-US" sz="1060"/>
          </a:p>
        </p:txBody>
      </p:sp>
      <p:sp>
        <p:nvSpPr>
          <p:cNvPr id="18" name="Text 15"/>
          <p:cNvSpPr/>
          <p:nvPr/>
        </p:nvSpPr>
        <p:spPr>
          <a:xfrm>
            <a:off x="8915400" y="3803904"/>
            <a:ext cx="25146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Monday 5 October</a:t>
            </a:r>
            <a:endParaRPr lang="en-US" sz="1060"/>
          </a:p>
        </p:txBody>
      </p:sp>
      <p:sp>
        <p:nvSpPr>
          <p:cNvPr id="19" name="Text 16"/>
          <p:cNvSpPr/>
          <p:nvPr/>
        </p:nvSpPr>
        <p:spPr>
          <a:xfrm>
            <a:off x="685800" y="4462272"/>
            <a:ext cx="5029200" cy="626364"/>
          </a:xfrm>
          <a:prstGeom prst="rect">
            <a:avLst/>
          </a:prstGeom>
          <a:solidFill>
            <a:srgbClr val="F7F0DD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 b="1">
                <a:solidFill>
                  <a:srgbClr val="082B57"/>
                </a:solidFill>
              </a:rPr>
              <a:t>Once signed off by tutor, appointments available with Mr Scanlan</a:t>
            </a:r>
            <a:endParaRPr lang="en-US" sz="1060"/>
          </a:p>
        </p:txBody>
      </p:sp>
      <p:sp>
        <p:nvSpPr>
          <p:cNvPr id="20" name="Text 17"/>
          <p:cNvSpPr/>
          <p:nvPr/>
        </p:nvSpPr>
        <p:spPr>
          <a:xfrm>
            <a:off x="5715000" y="4462272"/>
            <a:ext cx="32004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All students make appointments with Mr Scanlan</a:t>
            </a:r>
            <a:endParaRPr lang="en-US" sz="1060"/>
          </a:p>
        </p:txBody>
      </p:sp>
      <p:sp>
        <p:nvSpPr>
          <p:cNvPr id="21" name="Text 18"/>
          <p:cNvSpPr/>
          <p:nvPr/>
        </p:nvSpPr>
        <p:spPr>
          <a:xfrm>
            <a:off x="8915400" y="4462272"/>
            <a:ext cx="25146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From Monday 19 October</a:t>
            </a:r>
            <a:endParaRPr lang="en-US" sz="1060"/>
          </a:p>
        </p:txBody>
      </p:sp>
      <p:sp>
        <p:nvSpPr>
          <p:cNvPr id="22" name="Text 19"/>
          <p:cNvSpPr/>
          <p:nvPr/>
        </p:nvSpPr>
        <p:spPr>
          <a:xfrm>
            <a:off x="685800" y="5120640"/>
            <a:ext cx="5029200" cy="626364"/>
          </a:xfrm>
          <a:prstGeom prst="rect">
            <a:avLst/>
          </a:prstGeom>
          <a:solidFill>
            <a:srgbClr val="F7F0DD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 b="1">
                <a:solidFill>
                  <a:srgbClr val="082B57"/>
                </a:solidFill>
              </a:rPr>
              <a:t>Application submitted deadline</a:t>
            </a:r>
            <a:endParaRPr lang="en-US" sz="1060"/>
          </a:p>
        </p:txBody>
      </p:sp>
      <p:sp>
        <p:nvSpPr>
          <p:cNvPr id="23" name="Text 20"/>
          <p:cNvSpPr/>
          <p:nvPr/>
        </p:nvSpPr>
        <p:spPr>
          <a:xfrm>
            <a:off x="5715000" y="5120640"/>
            <a:ext cx="32004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Students and Mr Scanlan</a:t>
            </a:r>
            <a:endParaRPr lang="en-US" sz="1060"/>
          </a:p>
        </p:txBody>
      </p:sp>
      <p:sp>
        <p:nvSpPr>
          <p:cNvPr id="24" name="Text 21"/>
          <p:cNvSpPr/>
          <p:nvPr/>
        </p:nvSpPr>
        <p:spPr>
          <a:xfrm>
            <a:off x="8915400" y="5120640"/>
            <a:ext cx="2514600" cy="626364"/>
          </a:xfrm>
          <a:prstGeom prst="rect">
            <a:avLst/>
          </a:prstGeom>
          <a:solidFill>
            <a:srgbClr val="FFFFFF"/>
          </a:solidFill>
          <a:ln w="10160">
            <a:solidFill>
              <a:srgbClr val="D9DEE8"/>
            </a:solidFill>
          </a:ln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060">
                <a:solidFill>
                  <a:srgbClr val="082B57"/>
                </a:solidFill>
              </a:rPr>
              <a:t>Friday 18 December</a:t>
            </a:r>
            <a:endParaRPr lang="en-US" sz="1060"/>
          </a:p>
        </p:txBody>
      </p:sp>
      <p:sp>
        <p:nvSpPr>
          <p:cNvPr id="25" name="Text 22"/>
          <p:cNvSpPr/>
          <p:nvPr/>
        </p:nvSpPr>
        <p:spPr>
          <a:xfrm>
            <a:off x="566928" y="6473952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>
                <a:solidFill>
                  <a:srgbClr val="6A6A6A"/>
                </a:solidFill>
              </a:rPr>
              <a:t>St Augustine's • Growth • Faith • Love • Hope</a:t>
            </a:r>
            <a:endParaRPr lang="en-US" sz="850"/>
          </a:p>
        </p:txBody>
      </p:sp>
    </p:spTree>
    <p:extLst>
      <p:ext uri="{BB962C8B-B14F-4D97-AF65-F5344CB8AC3E}">
        <p14:creationId xmlns:p14="http://schemas.microsoft.com/office/powerpoint/2010/main" val="2558378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71800" cy="6601968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777240"/>
            <a:ext cx="1481328" cy="14813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38912" y="2423160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ptos"/>
              </a:rPr>
              <a:t>ST AUGUSTINE'S</a:t>
            </a:r>
            <a:endParaRPr lang="en-US" sz="1500"/>
          </a:p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ptos"/>
              </a:rPr>
              <a:t>SIXTH FORM</a:t>
            </a:r>
            <a:endParaRPr lang="en-US" sz="1500"/>
          </a:p>
        </p:txBody>
      </p:sp>
      <p:sp>
        <p:nvSpPr>
          <p:cNvPr id="5" name="Text 2"/>
          <p:cNvSpPr/>
          <p:nvPr/>
        </p:nvSpPr>
        <p:spPr>
          <a:xfrm>
            <a:off x="475488" y="5138928"/>
            <a:ext cx="2057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i="1">
                <a:solidFill>
                  <a:srgbClr val="FFFFFF"/>
                </a:solidFill>
                <a:latin typeface="Aptos"/>
              </a:rPr>
              <a:t>Be the Best</a:t>
            </a:r>
            <a:endParaRPr lang="en-US" sz="1400"/>
          </a:p>
          <a:p>
            <a:pPr marL="0" indent="0" algn="ctr">
              <a:buNone/>
            </a:pPr>
            <a:r>
              <a:rPr lang="en-US" sz="1600" b="1" i="1">
                <a:solidFill>
                  <a:srgbClr val="FFFFFF"/>
                </a:solidFill>
                <a:latin typeface="Aptos"/>
              </a:rPr>
              <a:t>You Can Be</a:t>
            </a:r>
            <a:endParaRPr lang="en-US" sz="1400"/>
          </a:p>
        </p:txBody>
      </p:sp>
      <p:sp>
        <p:nvSpPr>
          <p:cNvPr id="6" name="Text 3"/>
          <p:cNvSpPr/>
          <p:nvPr/>
        </p:nvSpPr>
        <p:spPr>
          <a:xfrm>
            <a:off x="3657600" y="1627632"/>
            <a:ext cx="713232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>
                <a:solidFill>
                  <a:srgbClr val="082F54"/>
                </a:solidFill>
                <a:latin typeface="Aptos"/>
              </a:rPr>
              <a:t>Student Expectations</a:t>
            </a:r>
            <a:endParaRPr lang="en-US" sz="3400"/>
          </a:p>
        </p:txBody>
      </p:sp>
      <p:sp>
        <p:nvSpPr>
          <p:cNvPr id="7" name="Text 4"/>
          <p:cNvSpPr/>
          <p:nvPr/>
        </p:nvSpPr>
        <p:spPr>
          <a:xfrm>
            <a:off x="3657600" y="2788920"/>
            <a:ext cx="7132320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C99A2E"/>
                </a:solidFill>
                <a:latin typeface="Aptos"/>
              </a:rPr>
              <a:t>Our essentials for Sixth Form success</a:t>
            </a:r>
            <a:endParaRPr lang="en-US" sz="2100"/>
          </a:p>
        </p:txBody>
      </p:sp>
      <p:sp>
        <p:nvSpPr>
          <p:cNvPr id="8" name="Shape 5"/>
          <p:cNvSpPr/>
          <p:nvPr/>
        </p:nvSpPr>
        <p:spPr>
          <a:xfrm>
            <a:off x="3657600" y="3547872"/>
            <a:ext cx="1417320" cy="0"/>
          </a:xfrm>
          <a:prstGeom prst="line">
            <a:avLst/>
          </a:prstGeom>
          <a:noFill/>
          <a:ln w="254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3657600" y="3977640"/>
            <a:ext cx="704088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0">
                <a:solidFill>
                  <a:srgbClr val="41484E"/>
                </a:solidFill>
                <a:latin typeface="Aptos"/>
              </a:rPr>
              <a:t>Clear routines, high standards and consistent support help students become independent learners.</a:t>
            </a:r>
            <a:endParaRPr lang="en-US" sz="1400"/>
          </a:p>
        </p:txBody>
      </p:sp>
      <p:sp>
        <p:nvSpPr>
          <p:cNvPr id="10" name="Shape 7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12" name="Text 9"/>
          <p:cNvSpPr/>
          <p:nvPr/>
        </p:nvSpPr>
        <p:spPr>
          <a:xfrm>
            <a:off x="9372600" y="6665976"/>
            <a:ext cx="256032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50" b="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CD2A1136-7AB6-5614-D273-EB69973B60B4}"/>
              </a:ext>
            </a:extLst>
          </p:cNvPr>
          <p:cNvSpPr/>
          <p:nvPr/>
        </p:nvSpPr>
        <p:spPr>
          <a:xfrm>
            <a:off x="358257" y="3546543"/>
            <a:ext cx="2057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i="1" err="1">
                <a:solidFill>
                  <a:srgbClr val="FFFFFF"/>
                </a:solidFill>
                <a:latin typeface="Aptos"/>
              </a:rPr>
              <a:t>Mr</a:t>
            </a:r>
            <a:r>
              <a:rPr lang="en-US" sz="1600" b="1" i="1">
                <a:solidFill>
                  <a:srgbClr val="FFFFFF"/>
                </a:solidFill>
                <a:latin typeface="Aptos"/>
              </a:rPr>
              <a:t> Amos</a:t>
            </a:r>
            <a:endParaRPr lang="en-US">
              <a:solidFill>
                <a:srgbClr val="000000"/>
              </a:solidFill>
              <a:latin typeface="Aptos"/>
            </a:endParaRPr>
          </a:p>
          <a:p>
            <a:pPr algn="ctr"/>
            <a:r>
              <a:rPr lang="en-US" sz="1600" b="1" i="1">
                <a:solidFill>
                  <a:srgbClr val="FFFFFF"/>
                </a:solidFill>
              </a:rPr>
              <a:t>Director of Learning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B8B2CA-12AA-5FCD-7374-9A81ABC1D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8D8EC1D-A1ED-407E-2532-522874B2426A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1A17A0B-B1D3-1E86-8C01-F3FFF62BE58A}"/>
              </a:ext>
            </a:extLst>
          </p:cNvPr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BA28CBD-9A8B-5520-2AAE-1B5777AAA493}"/>
              </a:ext>
            </a:extLst>
          </p:cNvPr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>
            <a:extLst>
              <a:ext uri="{FF2B5EF4-FFF2-40B4-BE49-F238E27FC236}">
                <a16:creationId xmlns:a16="http://schemas.microsoft.com/office/drawing/2014/main" id="{39AA3229-FE9B-CD6F-72D2-23FAF40FC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9DAB89E-1D05-E7FC-6C7E-D27F920D99CD}"/>
              </a:ext>
            </a:extLst>
          </p:cNvPr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Our overall essentials</a:t>
            </a:r>
            <a:endParaRPr lang="en-US" sz="23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5CCB48D-D2AE-1F05-6821-513923CA1CEC}"/>
              </a:ext>
            </a:extLst>
          </p:cNvPr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daily routines that keep students on track.</a:t>
            </a:r>
            <a:endParaRPr lang="en-US" sz="105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093B3C88-54A1-30B4-1313-9C2ABE65014E}"/>
              </a:ext>
            </a:extLst>
          </p:cNvPr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2DE9DEDD-9FDA-AE4B-9314-9D95F368185F}"/>
              </a:ext>
            </a:extLst>
          </p:cNvPr>
          <p:cNvSpPr/>
          <p:nvPr/>
        </p:nvSpPr>
        <p:spPr>
          <a:xfrm>
            <a:off x="658368" y="1261872"/>
            <a:ext cx="49834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3DA728F-D64D-A7C4-C955-6175D92A41A5}"/>
              </a:ext>
            </a:extLst>
          </p:cNvPr>
          <p:cNvSpPr/>
          <p:nvPr/>
        </p:nvSpPr>
        <p:spPr>
          <a:xfrm>
            <a:off x="658368" y="12618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A5243379-94C0-77FE-7F69-82DC21619DF8}"/>
              </a:ext>
            </a:extLst>
          </p:cNvPr>
          <p:cNvSpPr/>
          <p:nvPr/>
        </p:nvSpPr>
        <p:spPr>
          <a:xfrm>
            <a:off x="841248" y="13990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Attendance</a:t>
            </a:r>
            <a:endParaRPr lang="en-US" sz="102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52D27E0E-AF72-7EF2-DDA5-D1DAD53011FA}"/>
              </a:ext>
            </a:extLst>
          </p:cNvPr>
          <p:cNvSpPr/>
          <p:nvPr/>
        </p:nvSpPr>
        <p:spPr>
          <a:xfrm>
            <a:off x="841248" y="1737360"/>
            <a:ext cx="4663440" cy="3749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In school by 8:45am for an 8:50am start.</a:t>
            </a:r>
            <a:endParaRPr lang="en-US" sz="94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A105BF37-D923-510F-2898-F7EB58AC6866}"/>
              </a:ext>
            </a:extLst>
          </p:cNvPr>
          <p:cNvSpPr/>
          <p:nvPr/>
        </p:nvSpPr>
        <p:spPr>
          <a:xfrm>
            <a:off x="6190488" y="1261872"/>
            <a:ext cx="4983480" cy="960120"/>
          </a:xfrm>
          <a:prstGeom prst="roundRect">
            <a:avLst>
              <a:gd name="adj" fmla="val 3810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82A270C6-B309-AC78-0B46-A87B3B0F95B7}"/>
              </a:ext>
            </a:extLst>
          </p:cNvPr>
          <p:cNvSpPr/>
          <p:nvPr/>
        </p:nvSpPr>
        <p:spPr>
          <a:xfrm>
            <a:off x="6190488" y="12618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546ED2EB-5BC2-7C8E-E404-720F05B48D0F}"/>
              </a:ext>
            </a:extLst>
          </p:cNvPr>
          <p:cNvSpPr/>
          <p:nvPr/>
        </p:nvSpPr>
        <p:spPr>
          <a:xfrm>
            <a:off x="6373368" y="13990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Communication</a:t>
            </a:r>
            <a:endParaRPr lang="en-US" sz="102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46815B13-44F7-F370-31CE-B56CDB35C2F8}"/>
              </a:ext>
            </a:extLst>
          </p:cNvPr>
          <p:cNvSpPr/>
          <p:nvPr/>
        </p:nvSpPr>
        <p:spPr>
          <a:xfrm>
            <a:off x="6373368" y="1737360"/>
            <a:ext cx="4663440" cy="3749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Parents call school and message Ms Donnellan for illness or unexpected appointments.</a:t>
            </a:r>
            <a:endParaRPr lang="en-US" sz="940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3B9D4311-3C0D-712B-9B02-49815BA0845F}"/>
              </a:ext>
            </a:extLst>
          </p:cNvPr>
          <p:cNvSpPr/>
          <p:nvPr/>
        </p:nvSpPr>
        <p:spPr>
          <a:xfrm>
            <a:off x="658368" y="2633472"/>
            <a:ext cx="49834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BBA92A90-7F40-A5AB-62D4-40AB34BE7F20}"/>
              </a:ext>
            </a:extLst>
          </p:cNvPr>
          <p:cNvSpPr/>
          <p:nvPr/>
        </p:nvSpPr>
        <p:spPr>
          <a:xfrm>
            <a:off x="658368" y="26334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C567C065-2E2C-8C9F-0D1C-0618185570C3}"/>
              </a:ext>
            </a:extLst>
          </p:cNvPr>
          <p:cNvSpPr/>
          <p:nvPr/>
        </p:nvSpPr>
        <p:spPr>
          <a:xfrm>
            <a:off x="841248" y="2770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Uniform &amp; lanyards</a:t>
            </a:r>
            <a:endParaRPr lang="en-US" sz="102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FF240C2A-106B-4533-A888-8AEE3B1D5706}"/>
              </a:ext>
            </a:extLst>
          </p:cNvPr>
          <p:cNvSpPr/>
          <p:nvPr/>
        </p:nvSpPr>
        <p:spPr>
          <a:xfrm>
            <a:off x="841248" y="3108960"/>
            <a:ext cx="4663440" cy="3749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Correct Sixth Form uniform and lanyards worn at all times.</a:t>
            </a:r>
            <a:endParaRPr lang="en-US" sz="940"/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DF3BEC02-EC72-4D96-61A9-6F8A957D036E}"/>
              </a:ext>
            </a:extLst>
          </p:cNvPr>
          <p:cNvSpPr/>
          <p:nvPr/>
        </p:nvSpPr>
        <p:spPr>
          <a:xfrm>
            <a:off x="6190488" y="2633472"/>
            <a:ext cx="4983480" cy="960120"/>
          </a:xfrm>
          <a:prstGeom prst="roundRect">
            <a:avLst>
              <a:gd name="adj" fmla="val 3810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CA651C00-376A-32BA-36CD-07FEC12023CB}"/>
              </a:ext>
            </a:extLst>
          </p:cNvPr>
          <p:cNvSpPr/>
          <p:nvPr/>
        </p:nvSpPr>
        <p:spPr>
          <a:xfrm>
            <a:off x="6190488" y="26334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A563C963-3454-8296-0006-790BEDDD9D78}"/>
              </a:ext>
            </a:extLst>
          </p:cNvPr>
          <p:cNvSpPr/>
          <p:nvPr/>
        </p:nvSpPr>
        <p:spPr>
          <a:xfrm>
            <a:off x="6373368" y="27706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Punctuality</a:t>
            </a:r>
            <a:endParaRPr lang="en-US" sz="1020"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D17E7245-BB4C-E7A4-59C8-86C1310248DF}"/>
              </a:ext>
            </a:extLst>
          </p:cNvPr>
          <p:cNvSpPr/>
          <p:nvPr/>
        </p:nvSpPr>
        <p:spPr>
          <a:xfrm>
            <a:off x="6373368" y="3108960"/>
            <a:ext cx="4663440" cy="3749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On time to every lesson and activity.</a:t>
            </a:r>
            <a:endParaRPr lang="en-US" sz="940"/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D55D379B-36A8-43A3-35A7-538949CDE6D5}"/>
              </a:ext>
            </a:extLst>
          </p:cNvPr>
          <p:cNvSpPr/>
          <p:nvPr/>
        </p:nvSpPr>
        <p:spPr>
          <a:xfrm>
            <a:off x="658368" y="4005072"/>
            <a:ext cx="49834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3EEEB909-5A09-3AD9-22F8-F05EB907087C}"/>
              </a:ext>
            </a:extLst>
          </p:cNvPr>
          <p:cNvSpPr/>
          <p:nvPr/>
        </p:nvSpPr>
        <p:spPr>
          <a:xfrm>
            <a:off x="658368" y="40050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FEEDBC7A-2B91-4900-8A0C-11F27B010BED}"/>
              </a:ext>
            </a:extLst>
          </p:cNvPr>
          <p:cNvSpPr/>
          <p:nvPr/>
        </p:nvSpPr>
        <p:spPr>
          <a:xfrm>
            <a:off x="841248" y="41422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Professional conduct</a:t>
            </a:r>
            <a:endParaRPr lang="en-US" sz="102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706B359B-9C87-E49A-29C9-079E2486A592}"/>
              </a:ext>
            </a:extLst>
          </p:cNvPr>
          <p:cNvSpPr/>
          <p:nvPr/>
        </p:nvSpPr>
        <p:spPr>
          <a:xfrm>
            <a:off x="841248" y="4480560"/>
            <a:ext cx="4663440" cy="3749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Jackets off in the building; polite and courteous to staff and students.</a:t>
            </a:r>
            <a:endParaRPr lang="en-US" sz="940"/>
          </a:p>
        </p:txBody>
      </p:sp>
      <p:sp>
        <p:nvSpPr>
          <p:cNvPr id="29" name="Shape 26">
            <a:extLst>
              <a:ext uri="{FF2B5EF4-FFF2-40B4-BE49-F238E27FC236}">
                <a16:creationId xmlns:a16="http://schemas.microsoft.com/office/drawing/2014/main" id="{C9FFA7BA-F848-D253-8C60-8CCC7D263EDA}"/>
              </a:ext>
            </a:extLst>
          </p:cNvPr>
          <p:cNvSpPr/>
          <p:nvPr/>
        </p:nvSpPr>
        <p:spPr>
          <a:xfrm>
            <a:off x="6190488" y="4005072"/>
            <a:ext cx="4983480" cy="960120"/>
          </a:xfrm>
          <a:prstGeom prst="roundRect">
            <a:avLst>
              <a:gd name="adj" fmla="val 3810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7">
            <a:extLst>
              <a:ext uri="{FF2B5EF4-FFF2-40B4-BE49-F238E27FC236}">
                <a16:creationId xmlns:a16="http://schemas.microsoft.com/office/drawing/2014/main" id="{1559D948-43E1-0F37-29E0-A5F22D25CA93}"/>
              </a:ext>
            </a:extLst>
          </p:cNvPr>
          <p:cNvSpPr/>
          <p:nvPr/>
        </p:nvSpPr>
        <p:spPr>
          <a:xfrm>
            <a:off x="6190488" y="40050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id="{EE6C1BE3-C21A-CAF1-7159-176AF590B429}"/>
              </a:ext>
            </a:extLst>
          </p:cNvPr>
          <p:cNvSpPr/>
          <p:nvPr/>
        </p:nvSpPr>
        <p:spPr>
          <a:xfrm>
            <a:off x="6373368" y="41422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Study habits</a:t>
            </a:r>
            <a:endParaRPr lang="en-US" sz="1020"/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22AD234E-9C57-8C06-A9CB-E8FA8357EDD7}"/>
              </a:ext>
            </a:extLst>
          </p:cNvPr>
          <p:cNvSpPr/>
          <p:nvPr/>
        </p:nvSpPr>
        <p:spPr>
          <a:xfrm>
            <a:off x="6373368" y="4480560"/>
            <a:ext cx="4663440" cy="3749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Homework and classwork completed; independent study taken seriously.</a:t>
            </a:r>
            <a:endParaRPr lang="en-US" sz="940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693E47BE-C551-B51E-A3C2-A20980CBA0B7}"/>
              </a:ext>
            </a:extLst>
          </p:cNvPr>
          <p:cNvSpPr/>
          <p:nvPr/>
        </p:nvSpPr>
        <p:spPr>
          <a:xfrm>
            <a:off x="1051560" y="5715000"/>
            <a:ext cx="10058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>
                <a:solidFill>
                  <a:srgbClr val="0B2740"/>
                </a:solidFill>
                <a:latin typeface="Aptos"/>
              </a:rPr>
              <a:t>We are incredibly positive in Sixth Form, but students must do their bit too.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027952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193040"/>
            <a:ext cx="8260080" cy="4893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2900" b="1">
                <a:solidFill>
                  <a:srgbClr val="082F54"/>
                </a:solidFill>
                <a:latin typeface="Aptos"/>
                <a:ea typeface="Aptos Display" pitchFamily="34" charset="-122"/>
                <a:cs typeface="Aptos Display" pitchFamily="34" charset="-120"/>
              </a:rPr>
              <a:t>Our overall essentials: </a:t>
            </a:r>
            <a:r>
              <a:rPr lang="en-US" sz="3000" b="1">
                <a:solidFill>
                  <a:srgbClr val="0B2D4E"/>
                </a:solidFill>
                <a:latin typeface="Aptos"/>
                <a:ea typeface="Aptos Display" pitchFamily="34" charset="-122"/>
                <a:cs typeface="Aptos Display" pitchFamily="34" charset="-120"/>
              </a:rPr>
              <a:t>Teams + Outlook: check daily</a:t>
            </a:r>
            <a:endParaRPr lang="en-US" sz="3000">
              <a:solidFill>
                <a:srgbClr val="000000"/>
              </a:solidFill>
              <a:latin typeface="Aptos"/>
              <a:ea typeface="Aptos Display" pitchFamily="34" charset="-122"/>
              <a:cs typeface="Aptos Display" pitchFamily="34" charset="-120"/>
            </a:endParaRPr>
          </a:p>
          <a:p>
            <a:endParaRPr lang="en-US" sz="2900" b="1">
              <a:solidFill>
                <a:srgbClr val="082F54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r>
              <a:rPr lang="en-US" sz="1600">
                <a:solidFill>
                  <a:srgbClr val="4D5965"/>
                </a:solidFill>
                <a:latin typeface="Aptos"/>
                <a:ea typeface="Aptos" pitchFamily="34" charset="-122"/>
                <a:cs typeface="Aptos" pitchFamily="34" charset="-120"/>
              </a:rPr>
              <a:t>Use the Sixth Form Teams page and your school email so you do not miss key messages, deadlines or opportunities.</a:t>
            </a:r>
            <a:endParaRPr lang="en-US" sz="1600">
              <a:solidFill>
                <a:srgbClr val="000000"/>
              </a:solidFill>
              <a:latin typeface="Aptos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r>
              <a:rPr lang="en-US" sz="1300">
                <a:solidFill>
                  <a:srgbClr val="41484E"/>
                </a:solidFill>
                <a:latin typeface="Aptos"/>
                <a:ea typeface="Aptos" pitchFamily="34" charset="-122"/>
                <a:cs typeface="Aptos" pitchFamily="34" charset="-120"/>
              </a:rPr>
              <a:t>.</a:t>
            </a:r>
            <a:endParaRPr lang="en-US" sz="1300">
              <a:latin typeface="Apto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58368" y="12618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658368" y="26334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3"/>
          <p:cNvSpPr/>
          <p:nvPr/>
        </p:nvSpPr>
        <p:spPr>
          <a:xfrm>
            <a:off x="658368" y="4005072"/>
            <a:ext cx="50292" cy="9601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-1586132" y="5715000"/>
            <a:ext cx="10058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>
                <a:solidFill>
                  <a:srgbClr val="0B2740"/>
                </a:solidFill>
                <a:latin typeface="Aptos"/>
              </a:rPr>
              <a:t>We are incredibly positive in Sixth Form, but students must do their bit too.</a:t>
            </a:r>
            <a:endParaRPr lang="en-US" sz="11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50006D5-77F4-246E-7464-2950010751C3}"/>
              </a:ext>
            </a:extLst>
          </p:cNvPr>
          <p:cNvSpPr/>
          <p:nvPr/>
        </p:nvSpPr>
        <p:spPr>
          <a:xfrm>
            <a:off x="750668" y="1208649"/>
            <a:ext cx="6632136" cy="1185594"/>
          </a:xfrm>
          <a:prstGeom prst="rect">
            <a:avLst/>
          </a:prstGeom>
          <a:solidFill>
            <a:srgbClr val="062B4D"/>
          </a:solidFill>
          <a:ln w="12700">
            <a:solidFill>
              <a:srgbClr val="062B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700" b="1">
                <a:solidFill>
                  <a:srgbClr val="FFFFFF"/>
                </a:solidFill>
                <a:latin typeface="Aptos"/>
                <a:ea typeface="Segoe UI"/>
                <a:cs typeface="Segoe UI"/>
              </a:rPr>
              <a:t>Daily Communication Routine</a:t>
            </a:r>
            <a:endParaRPr lang="en-US" sz="1700">
              <a:solidFill>
                <a:srgbClr val="000000"/>
              </a:solidFill>
              <a:latin typeface="Aptos"/>
              <a:ea typeface="Segoe UI"/>
              <a:cs typeface="Segoe UI"/>
            </a:endParaRPr>
          </a:p>
          <a:p>
            <a:pPr algn="ctr"/>
            <a:endParaRPr lang="en-US" sz="1450">
              <a:solidFill>
                <a:srgbClr val="FFFFFF"/>
              </a:solidFill>
              <a:latin typeface="Aptos"/>
              <a:ea typeface="Segoe UI"/>
              <a:cs typeface="Segoe UI"/>
            </a:endParaRPr>
          </a:p>
          <a:p>
            <a:pPr algn="ctr"/>
            <a:r>
              <a:rPr lang="en-US" sz="1450" b="0" i="0" u="none" strike="noStrike" baseline="0">
                <a:solidFill>
                  <a:srgbClr val="FFFFFF"/>
                </a:solidFill>
                <a:latin typeface="Aptos"/>
                <a:ea typeface="Segoe UI"/>
                <a:cs typeface="Segoe UI"/>
              </a:rPr>
              <a:t>Check Teams and Outlook every school day. Read messages, act </a:t>
            </a:r>
            <a:r>
              <a:rPr lang="en-US" sz="1450">
                <a:solidFill>
                  <a:srgbClr val="FFFFFF"/>
                </a:solidFill>
                <a:latin typeface="Aptos"/>
                <a:ea typeface="Segoe UI"/>
                <a:cs typeface="Segoe UI"/>
              </a:rPr>
              <a:t>on deadlines</a:t>
            </a:r>
            <a:r>
              <a:rPr lang="en-US" sz="1450" b="0" i="0" u="none" strike="noStrike" baseline="0">
                <a:solidFill>
                  <a:srgbClr val="FFFFFF"/>
                </a:solidFill>
                <a:latin typeface="Aptos"/>
                <a:ea typeface="Segoe UI"/>
                <a:cs typeface="Segoe UI"/>
              </a:rPr>
              <a:t> and reply professionally when needed.</a:t>
            </a:r>
            <a:r>
              <a:rPr lang="en-US" sz="1450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/>
          </a:p>
        </p:txBody>
      </p:sp>
      <p:pic>
        <p:nvPicPr>
          <p:cNvPr id="37" name="Picture 36" descr="teams_channel_crop.png">
            <a:extLst>
              <a:ext uri="{FF2B5EF4-FFF2-40B4-BE49-F238E27FC236}">
                <a16:creationId xmlns:a16="http://schemas.microsoft.com/office/drawing/2014/main" id="{CB4609DD-9FA1-31F9-5940-9529B620E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7862" y="1466557"/>
            <a:ext cx="2099405" cy="425196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17BA8F50-D8A4-3178-9791-962BA3F7C6BE}"/>
              </a:ext>
            </a:extLst>
          </p:cNvPr>
          <p:cNvSpPr/>
          <p:nvPr/>
        </p:nvSpPr>
        <p:spPr>
          <a:xfrm>
            <a:off x="936283" y="4008589"/>
            <a:ext cx="6446520" cy="1645920"/>
          </a:xfrm>
          <a:prstGeom prst="rect">
            <a:avLst/>
          </a:prstGeom>
          <a:solidFill>
            <a:srgbClr val="FBF8EF"/>
          </a:solidFill>
          <a:ln w="12700">
            <a:solidFill>
              <a:srgbClr val="E5D4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61CCE66-436A-D591-07B9-5CCBBAA85823}"/>
              </a:ext>
            </a:extLst>
          </p:cNvPr>
          <p:cNvSpPr txBox="1"/>
          <p:nvPr/>
        </p:nvSpPr>
        <p:spPr>
          <a:xfrm>
            <a:off x="1096498" y="4614594"/>
            <a:ext cx="580644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4D5965"/>
                </a:solidFill>
                <a:latin typeface="Aptos"/>
              </a:rPr>
              <a:t>General / Messages • 2026 Exams • Detentions • Leadership • Opportunities • Pastoral </a:t>
            </a:r>
            <a:r>
              <a:rPr sz="1400" b="0" err="1">
                <a:solidFill>
                  <a:srgbClr val="4D5965"/>
                </a:solidFill>
                <a:latin typeface="Aptos"/>
              </a:rPr>
              <a:t>Programme</a:t>
            </a:r>
            <a:r>
              <a:rPr sz="1400" b="0">
                <a:solidFill>
                  <a:srgbClr val="4D5965"/>
                </a:solidFill>
                <a:latin typeface="Aptos"/>
              </a:rPr>
              <a:t> • Mock Exam Timetables • School Library</a:t>
            </a:r>
            <a:endParaRPr lang="en-US" sz="1400" b="0">
              <a:solidFill>
                <a:srgbClr val="4D5965"/>
              </a:solidFill>
              <a:latin typeface="Apto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F1AA90-FE00-5412-819C-8DC0B3CE6F7A}"/>
              </a:ext>
            </a:extLst>
          </p:cNvPr>
          <p:cNvSpPr txBox="1"/>
          <p:nvPr/>
        </p:nvSpPr>
        <p:spPr>
          <a:xfrm>
            <a:off x="1164883" y="4231796"/>
            <a:ext cx="59893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b="1">
                <a:solidFill>
                  <a:srgbClr val="0B2D4E"/>
                </a:solidFill>
                <a:latin typeface="Aptos"/>
              </a:rPr>
              <a:t>Where to look in Teams</a:t>
            </a:r>
            <a:endParaRPr lang="en-US" b="1">
              <a:solidFill>
                <a:srgbClr val="0B2D4E"/>
              </a:solidFill>
              <a:latin typeface="Apto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0731536-5097-5AE3-B930-DE0D194E80D8}"/>
              </a:ext>
            </a:extLst>
          </p:cNvPr>
          <p:cNvSpPr/>
          <p:nvPr/>
        </p:nvSpPr>
        <p:spPr>
          <a:xfrm>
            <a:off x="8394504" y="1108925"/>
            <a:ext cx="3246120" cy="310896"/>
          </a:xfrm>
          <a:prstGeom prst="rect">
            <a:avLst/>
          </a:prstGeom>
          <a:solidFill>
            <a:srgbClr val="062B4D"/>
          </a:solidFill>
          <a:ln w="12700">
            <a:solidFill>
              <a:srgbClr val="062B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9B7DE22-BCD9-5EFA-A04C-53F2794C31B8}"/>
              </a:ext>
            </a:extLst>
          </p:cNvPr>
          <p:cNvSpPr/>
          <p:nvPr/>
        </p:nvSpPr>
        <p:spPr>
          <a:xfrm>
            <a:off x="750668" y="2632612"/>
            <a:ext cx="1993392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8964B9F-6457-F481-A81E-F12F6C70CDC8}"/>
              </a:ext>
            </a:extLst>
          </p:cNvPr>
          <p:cNvSpPr/>
          <p:nvPr/>
        </p:nvSpPr>
        <p:spPr>
          <a:xfrm>
            <a:off x="2860822" y="2632612"/>
            <a:ext cx="1993392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6529677-C207-9D0A-F648-BA4C1BEFF826}"/>
              </a:ext>
            </a:extLst>
          </p:cNvPr>
          <p:cNvSpPr/>
          <p:nvPr/>
        </p:nvSpPr>
        <p:spPr>
          <a:xfrm>
            <a:off x="5097976" y="2632612"/>
            <a:ext cx="1993392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AC30133-6D93-9F40-EF10-380863073802}"/>
              </a:ext>
            </a:extLst>
          </p:cNvPr>
          <p:cNvSpPr txBox="1"/>
          <p:nvPr/>
        </p:nvSpPr>
        <p:spPr>
          <a:xfrm>
            <a:off x="1096420" y="3158197"/>
            <a:ext cx="1161288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50" b="0">
                <a:solidFill>
                  <a:srgbClr val="4D5965"/>
                </a:solidFill>
                <a:latin typeface="Aptos"/>
              </a:rPr>
              <a:t>Check school email before school and again later.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4EF6283-B962-E478-14E2-B3B5045AE7D0}"/>
              </a:ext>
            </a:extLst>
          </p:cNvPr>
          <p:cNvSpPr txBox="1"/>
          <p:nvPr/>
        </p:nvSpPr>
        <p:spPr>
          <a:xfrm>
            <a:off x="3273318" y="3040966"/>
            <a:ext cx="1161288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50" b="0">
                <a:solidFill>
                  <a:srgbClr val="4D5965"/>
                </a:solidFill>
                <a:latin typeface="Aptos"/>
              </a:rPr>
              <a:t>Use 6th Form Students: 2026–2027 for notices and resources.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20DB165-2D88-47BE-F56D-8B7398B75DDE}"/>
              </a:ext>
            </a:extLst>
          </p:cNvPr>
          <p:cNvSpPr txBox="1"/>
          <p:nvPr/>
        </p:nvSpPr>
        <p:spPr>
          <a:xfrm>
            <a:off x="5510471" y="3040966"/>
            <a:ext cx="1161288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50" b="0">
                <a:solidFill>
                  <a:srgbClr val="4D5965"/>
                </a:solidFill>
                <a:latin typeface="Aptos"/>
              </a:rPr>
              <a:t>Use 6th Form Students: 2026–2027 for notices and resources.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CC087BA-B51B-9EAF-32F4-59AF2D97FC46}"/>
              </a:ext>
            </a:extLst>
          </p:cNvPr>
          <p:cNvSpPr txBox="1"/>
          <p:nvPr/>
        </p:nvSpPr>
        <p:spPr>
          <a:xfrm>
            <a:off x="5528369" y="2790561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0B2D4E"/>
                </a:solidFill>
                <a:latin typeface="Aptos"/>
              </a:rPr>
              <a:t>Act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DD45EC3-B168-73CE-C6AE-87200497ADCC}"/>
              </a:ext>
            </a:extLst>
          </p:cNvPr>
          <p:cNvSpPr txBox="1"/>
          <p:nvPr/>
        </p:nvSpPr>
        <p:spPr>
          <a:xfrm>
            <a:off x="3292856" y="2790561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0B2D4E"/>
                </a:solidFill>
                <a:latin typeface="Aptos"/>
              </a:rPr>
              <a:t>Teams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B56A313-3F0E-7558-068F-33DC16325E8B}"/>
              </a:ext>
            </a:extLst>
          </p:cNvPr>
          <p:cNvSpPr txBox="1"/>
          <p:nvPr/>
        </p:nvSpPr>
        <p:spPr>
          <a:xfrm>
            <a:off x="1115959" y="2790561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0B2D4E"/>
                </a:solidFill>
                <a:latin typeface="Aptos"/>
              </a:rPr>
              <a:t>Outlook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B2B4373-7C20-DF2C-064E-6BB89B697619}"/>
              </a:ext>
            </a:extLst>
          </p:cNvPr>
          <p:cNvSpPr txBox="1"/>
          <p:nvPr/>
        </p:nvSpPr>
        <p:spPr>
          <a:xfrm>
            <a:off x="8396146" y="1210759"/>
            <a:ext cx="3017520" cy="1097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80" b="1">
                <a:solidFill>
                  <a:srgbClr val="FFFFFF"/>
                </a:solidFill>
                <a:latin typeface="Aptos"/>
              </a:rPr>
              <a:t>This is your Sixth Form Teams page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00859F-6BDF-9C7F-7239-0AD1AF21C1FC}"/>
              </a:ext>
            </a:extLst>
          </p:cNvPr>
          <p:cNvSpPr txBox="1"/>
          <p:nvPr/>
        </p:nvSpPr>
        <p:spPr>
          <a:xfrm>
            <a:off x="175260" y="134144"/>
            <a:ext cx="1167765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>
                <a:solidFill>
                  <a:srgbClr val="002060"/>
                </a:solidFill>
                <a:latin typeface="Libre Baskerville"/>
              </a:rPr>
              <a:t>Our Overall Essentials– </a:t>
            </a:r>
            <a:r>
              <a:rPr lang="en-GB" sz="2800" b="1">
                <a:solidFill>
                  <a:schemeClr val="accent4"/>
                </a:solidFill>
                <a:latin typeface="Libre Baskerville"/>
              </a:rPr>
              <a:t>Sixth  key focus this term </a:t>
            </a:r>
            <a:endParaRPr lang="en-GB" sz="2800">
              <a:solidFill>
                <a:schemeClr val="accent4"/>
              </a:solidFill>
              <a:latin typeface="Libre Baskerville"/>
              <a:ea typeface="Calibri"/>
              <a:cs typeface="Calibri"/>
            </a:endParaRPr>
          </a:p>
        </p:txBody>
      </p:sp>
      <p:pic>
        <p:nvPicPr>
          <p:cNvPr id="3" name="Picture 2" descr="A group of lanyards with numbers and symbols&#10;&#10;Description automatically generated">
            <a:extLst>
              <a:ext uri="{FF2B5EF4-FFF2-40B4-BE49-F238E27FC236}">
                <a16:creationId xmlns:a16="http://schemas.microsoft.com/office/drawing/2014/main" id="{374733C8-C5A5-7E69-B98E-E80ED3B52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87" y="926124"/>
            <a:ext cx="3600626" cy="4736123"/>
          </a:xfrm>
          <a:prstGeom prst="rect">
            <a:avLst/>
          </a:prstGeom>
        </p:spPr>
      </p:pic>
      <p:pic>
        <p:nvPicPr>
          <p:cNvPr id="8" name="Picture 7" descr="A person in a hoodie&#10;&#10;Description automatically generated">
            <a:extLst>
              <a:ext uri="{FF2B5EF4-FFF2-40B4-BE49-F238E27FC236}">
                <a16:creationId xmlns:a16="http://schemas.microsoft.com/office/drawing/2014/main" id="{1B546F74-ADBC-C701-7C9B-22BBAE0BC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427" y="926124"/>
            <a:ext cx="3497697" cy="4736124"/>
          </a:xfrm>
          <a:prstGeom prst="rect">
            <a:avLst/>
          </a:prstGeom>
        </p:spPr>
      </p:pic>
      <p:pic>
        <p:nvPicPr>
          <p:cNvPr id="9" name="Picture 8" descr="A poster of a group of people holding phones&#10;&#10;Description automatically generated">
            <a:extLst>
              <a:ext uri="{FF2B5EF4-FFF2-40B4-BE49-F238E27FC236}">
                <a16:creationId xmlns:a16="http://schemas.microsoft.com/office/drawing/2014/main" id="{15618851-425E-6621-019F-3483F0F46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194" y="926122"/>
            <a:ext cx="3764750" cy="502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BA987-5AF7-E52F-153B-2B581C502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2CBF30-02D5-791F-C4C8-DA8D80CEF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320040"/>
            <a:ext cx="10515600" cy="566928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en-US" sz="2800" b="1">
                <a:solidFill>
                  <a:srgbClr val="092D50"/>
                </a:solidFill>
                <a:latin typeface="Arimo"/>
                <a:ea typeface="Calibri"/>
                <a:cs typeface="Calibri"/>
              </a:rPr>
              <a:t>Uniform and High Expectations</a:t>
            </a:r>
            <a:endParaRPr lang="en-US" sz="4000" b="1">
              <a:solidFill>
                <a:schemeClr val="accent4">
                  <a:lumMod val="76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1" name="Picture 10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40B91061-3513-9CFA-8291-B70B34E704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91"/>
          <a:stretch>
            <a:fillRect/>
          </a:stretch>
        </p:blipFill>
        <p:spPr>
          <a:xfrm>
            <a:off x="614172" y="3529584"/>
            <a:ext cx="2987040" cy="2240280"/>
          </a:xfrm>
          <a:prstGeom prst="rect">
            <a:avLst/>
          </a:prstGeom>
        </p:spPr>
      </p:pic>
      <p:pic>
        <p:nvPicPr>
          <p:cNvPr id="8" name="Picture 7" descr="18 Best Men Summer Office Wear Ideas">
            <a:extLst>
              <a:ext uri="{FF2B5EF4-FFF2-40B4-BE49-F238E27FC236}">
                <a16:creationId xmlns:a16="http://schemas.microsoft.com/office/drawing/2014/main" id="{3EBC3849-6077-3E27-CC27-2F1662345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24" y="1325880"/>
            <a:ext cx="1292352" cy="1938528"/>
          </a:xfrm>
          <a:prstGeom prst="rect">
            <a:avLst/>
          </a:prstGeom>
        </p:spPr>
      </p:pic>
      <p:pic>
        <p:nvPicPr>
          <p:cNvPr id="9" name="Picture 8" descr="Business Attire Guide - Gardner-Webb University">
            <a:extLst>
              <a:ext uri="{FF2B5EF4-FFF2-40B4-BE49-F238E27FC236}">
                <a16:creationId xmlns:a16="http://schemas.microsoft.com/office/drawing/2014/main" id="{309B12F7-F258-2F53-52F6-3CFAC9AC56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3580840"/>
            <a:ext cx="3474720" cy="2137767"/>
          </a:xfrm>
          <a:prstGeom prst="rect">
            <a:avLst/>
          </a:prstGeom>
        </p:spPr>
      </p:pic>
      <p:pic>
        <p:nvPicPr>
          <p:cNvPr id="12" name="Picture 11" descr="A Guide to Business Casual Attire for Men and Women">
            <a:extLst>
              <a:ext uri="{FF2B5EF4-FFF2-40B4-BE49-F238E27FC236}">
                <a16:creationId xmlns:a16="http://schemas.microsoft.com/office/drawing/2014/main" id="{8EEA189C-ED68-D0DC-4511-E51A61AC38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3548" y="3529584"/>
            <a:ext cx="3186742" cy="2240280"/>
          </a:xfrm>
          <a:prstGeom prst="rect">
            <a:avLst/>
          </a:prstGeom>
        </p:spPr>
      </p:pic>
      <p:pic>
        <p:nvPicPr>
          <p:cNvPr id="14" name="Picture 13" descr="Business Attire Women: Perfect Guide on Business Attire Women">
            <a:extLst>
              <a:ext uri="{FF2B5EF4-FFF2-40B4-BE49-F238E27FC236}">
                <a16:creationId xmlns:a16="http://schemas.microsoft.com/office/drawing/2014/main" id="{61DEFADC-69E7-05A9-7326-E78D54F62A6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-450"/>
          <a:stretch>
            <a:fillRect/>
          </a:stretch>
        </p:blipFill>
        <p:spPr>
          <a:xfrm>
            <a:off x="5319051" y="1325880"/>
            <a:ext cx="2904161" cy="1938528"/>
          </a:xfrm>
          <a:prstGeom prst="rect">
            <a:avLst/>
          </a:prstGeom>
        </p:spPr>
      </p:pic>
      <p:pic>
        <p:nvPicPr>
          <p:cNvPr id="15" name="Picture 14" descr="What Is Business Casual Attire?">
            <a:extLst>
              <a:ext uri="{FF2B5EF4-FFF2-40B4-BE49-F238E27FC236}">
                <a16:creationId xmlns:a16="http://schemas.microsoft.com/office/drawing/2014/main" id="{78439BB3-CED9-6750-31EE-15AC921D090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580926" y="1325880"/>
            <a:ext cx="2909227" cy="1938528"/>
          </a:xfrm>
          <a:prstGeom prst="rect">
            <a:avLst/>
          </a:prstGeom>
        </p:spPr>
      </p:pic>
      <p:pic>
        <p:nvPicPr>
          <p:cNvPr id="16" name="Picture 15" descr="A collage of a person in different outfits&#10;&#10;Description automatically generated">
            <a:extLst>
              <a:ext uri="{FF2B5EF4-FFF2-40B4-BE49-F238E27FC236}">
                <a16:creationId xmlns:a16="http://schemas.microsoft.com/office/drawing/2014/main" id="{2EA4AE45-2BBE-C58C-4E3E-6678493400C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60" b="990"/>
          <a:stretch>
            <a:fillRect/>
          </a:stretch>
        </p:blipFill>
        <p:spPr>
          <a:xfrm>
            <a:off x="530352" y="1420749"/>
            <a:ext cx="3108960" cy="1748790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475488" y="1170432"/>
            <a:ext cx="1828800" cy="36576"/>
          </a:xfrm>
          <a:prstGeom prst="rect">
            <a:avLst/>
          </a:prstGeom>
          <a:solidFill>
            <a:srgbClr val="C79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5680" y="182880"/>
            <a:ext cx="566928" cy="694944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0" y="6565392"/>
            <a:ext cx="12192000" cy="292608"/>
          </a:xfrm>
          <a:prstGeom prst="rect">
            <a:avLst/>
          </a:prstGeom>
          <a:solidFill>
            <a:srgbClr val="092D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411480" y="6620256"/>
            <a:ext cx="475488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>
                <a:solidFill>
                  <a:srgbClr val="FFFFFF"/>
                </a:solidFill>
                <a:latin typeface="Arimo"/>
              </a:rPr>
              <a:t>Year 12 Expectations Assembly 2026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818120" y="6620256"/>
            <a:ext cx="393192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>
                <a:solidFill>
                  <a:srgbClr val="FFFFFF"/>
                </a:solidFill>
                <a:latin typeface="Arimo"/>
              </a:rPr>
              <a:t>Faith • Love • Hope • Growth</a:t>
            </a:r>
          </a:p>
        </p:txBody>
      </p:sp>
    </p:spTree>
    <p:extLst>
      <p:ext uri="{BB962C8B-B14F-4D97-AF65-F5344CB8AC3E}">
        <p14:creationId xmlns:p14="http://schemas.microsoft.com/office/powerpoint/2010/main" val="355455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FF38D-50E0-1DAD-7281-CC20EFAC7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318FE12-6001-2597-D8CA-3DDAD2DAA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320040"/>
            <a:ext cx="10515600" cy="566928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en-US" sz="2800" b="1">
                <a:solidFill>
                  <a:srgbClr val="092D50"/>
                </a:solidFill>
                <a:latin typeface="Arimo"/>
                <a:ea typeface="Calibri"/>
                <a:cs typeface="Calibri"/>
              </a:rPr>
              <a:t>Uniform and High Expectations</a:t>
            </a:r>
            <a:endParaRPr lang="en-US" sz="4000" b="1">
              <a:solidFill>
                <a:schemeClr val="accent4">
                  <a:lumMod val="76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11" descr="Big Logo | DEFSHOP | 3037">
            <a:extLst>
              <a:ext uri="{FF2B5EF4-FFF2-40B4-BE49-F238E27FC236}">
                <a16:creationId xmlns:a16="http://schemas.microsoft.com/office/drawing/2014/main" id="{F0F4CBA5-D725-E4A6-085F-2305FE2768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4"/>
          <a:stretch>
            <a:fillRect/>
          </a:stretch>
        </p:blipFill>
        <p:spPr>
          <a:xfrm>
            <a:off x="4026361" y="1353312"/>
            <a:ext cx="1411317" cy="1874519"/>
          </a:xfrm>
          <a:prstGeom prst="rect">
            <a:avLst/>
          </a:prstGeom>
        </p:spPr>
      </p:pic>
      <p:pic>
        <p:nvPicPr>
          <p:cNvPr id="13" name="Picture 12" descr="Bonetti Charcoal Slim Fit Cuffed Mens ...">
            <a:extLst>
              <a:ext uri="{FF2B5EF4-FFF2-40B4-BE49-F238E27FC236}">
                <a16:creationId xmlns:a16="http://schemas.microsoft.com/office/drawing/2014/main" id="{B084970D-83CB-2FED-3648-1E6EB0D5CA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52072" y="1353312"/>
            <a:ext cx="1331895" cy="1874519"/>
          </a:xfrm>
          <a:prstGeom prst="rect">
            <a:avLst/>
          </a:prstGeom>
        </p:spPr>
      </p:pic>
      <p:pic>
        <p:nvPicPr>
          <p:cNvPr id="14" name="Picture 13" descr="Colorful Jeans Are Every Shade of Cool | GQ">
            <a:extLst>
              <a:ext uri="{FF2B5EF4-FFF2-40B4-BE49-F238E27FC236}">
                <a16:creationId xmlns:a16="http://schemas.microsoft.com/office/drawing/2014/main" id="{FE54DE8A-9BA1-588D-E25B-BD0EC3EEBD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75320" y="1421891"/>
            <a:ext cx="2606040" cy="1737360"/>
          </a:xfrm>
          <a:prstGeom prst="rect">
            <a:avLst/>
          </a:prstGeom>
        </p:spPr>
      </p:pic>
      <p:pic>
        <p:nvPicPr>
          <p:cNvPr id="15" name="Picture 14" descr="Hoodies Sweatshirts Men Woman Fashion ...">
            <a:extLst>
              <a:ext uri="{FF2B5EF4-FFF2-40B4-BE49-F238E27FC236}">
                <a16:creationId xmlns:a16="http://schemas.microsoft.com/office/drawing/2014/main" id="{A5E1C753-4A47-AEED-ECD5-7989A8E4A84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93" b="-495"/>
          <a:stretch>
            <a:fillRect/>
          </a:stretch>
        </p:blipFill>
        <p:spPr>
          <a:xfrm>
            <a:off x="3794760" y="3611880"/>
            <a:ext cx="1874519" cy="1874519"/>
          </a:xfrm>
          <a:prstGeom prst="rect">
            <a:avLst/>
          </a:prstGeom>
        </p:spPr>
      </p:pic>
      <p:pic>
        <p:nvPicPr>
          <p:cNvPr id="16" name="Picture 15" descr="Fabric Dye Dying Black Jeans Black Again Does Anyone Know How I Can Turn My Black">
            <a:extLst>
              <a:ext uri="{FF2B5EF4-FFF2-40B4-BE49-F238E27FC236}">
                <a16:creationId xmlns:a16="http://schemas.microsoft.com/office/drawing/2014/main" id="{83AD8564-A25E-191A-6D77-68B618ADF7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760" y="3611880"/>
            <a:ext cx="1874519" cy="1874519"/>
          </a:xfrm>
          <a:prstGeom prst="rect">
            <a:avLst/>
          </a:prstGeom>
        </p:spPr>
      </p:pic>
      <p:sp>
        <p:nvSpPr>
          <p:cNvPr id="17" name="&quot;Not Allowed&quot; Symbol 16">
            <a:extLst>
              <a:ext uri="{FF2B5EF4-FFF2-40B4-BE49-F238E27FC236}">
                <a16:creationId xmlns:a16="http://schemas.microsoft.com/office/drawing/2014/main" id="{3DEBD18A-BA24-A1C0-182D-FE05E7A97CE8}"/>
              </a:ext>
            </a:extLst>
          </p:cNvPr>
          <p:cNvSpPr/>
          <p:nvPr/>
        </p:nvSpPr>
        <p:spPr>
          <a:xfrm>
            <a:off x="4091939" y="1723643"/>
            <a:ext cx="1280160" cy="1133856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&quot;Not Allowed&quot; Symbol 17">
            <a:extLst>
              <a:ext uri="{FF2B5EF4-FFF2-40B4-BE49-F238E27FC236}">
                <a16:creationId xmlns:a16="http://schemas.microsoft.com/office/drawing/2014/main" id="{4769C99E-DA7A-4DCC-98C6-4893D997B1B6}"/>
              </a:ext>
            </a:extLst>
          </p:cNvPr>
          <p:cNvSpPr/>
          <p:nvPr/>
        </p:nvSpPr>
        <p:spPr>
          <a:xfrm>
            <a:off x="6377940" y="1723643"/>
            <a:ext cx="1280160" cy="1133856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&quot;Not Allowed&quot; Symbol 18">
            <a:extLst>
              <a:ext uri="{FF2B5EF4-FFF2-40B4-BE49-F238E27FC236}">
                <a16:creationId xmlns:a16="http://schemas.microsoft.com/office/drawing/2014/main" id="{5F0B0B00-D9AB-72C2-77AF-4BEAA2CF1A01}"/>
              </a:ext>
            </a:extLst>
          </p:cNvPr>
          <p:cNvSpPr/>
          <p:nvPr/>
        </p:nvSpPr>
        <p:spPr>
          <a:xfrm>
            <a:off x="8938260" y="1723643"/>
            <a:ext cx="1280160" cy="1133856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&quot;Not Allowed&quot; Symbol 20">
            <a:extLst>
              <a:ext uri="{FF2B5EF4-FFF2-40B4-BE49-F238E27FC236}">
                <a16:creationId xmlns:a16="http://schemas.microsoft.com/office/drawing/2014/main" id="{BED3177D-39DC-B79F-0CC0-45DECC184420}"/>
              </a:ext>
            </a:extLst>
          </p:cNvPr>
          <p:cNvSpPr/>
          <p:nvPr/>
        </p:nvSpPr>
        <p:spPr>
          <a:xfrm>
            <a:off x="4091939" y="3982211"/>
            <a:ext cx="1280160" cy="1133856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&quot;Not Allowed&quot; Symbol 21">
            <a:extLst>
              <a:ext uri="{FF2B5EF4-FFF2-40B4-BE49-F238E27FC236}">
                <a16:creationId xmlns:a16="http://schemas.microsoft.com/office/drawing/2014/main" id="{8B2490F4-54E9-03DC-D4FB-5D6DC86655CE}"/>
              </a:ext>
            </a:extLst>
          </p:cNvPr>
          <p:cNvSpPr/>
          <p:nvPr/>
        </p:nvSpPr>
        <p:spPr>
          <a:xfrm>
            <a:off x="6377940" y="3982211"/>
            <a:ext cx="1280160" cy="1133856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4" name="Picture 23" descr="adidas Originals SUPERSTAR - Zip-up sweatshirt - black - Zalando.co.uk">
            <a:extLst>
              <a:ext uri="{FF2B5EF4-FFF2-40B4-BE49-F238E27FC236}">
                <a16:creationId xmlns:a16="http://schemas.microsoft.com/office/drawing/2014/main" id="{5A722161-E7D7-A2D8-C646-A9BC0ADFA5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6785" y="3520440"/>
            <a:ext cx="1428750" cy="2057400"/>
          </a:xfrm>
          <a:prstGeom prst="rect">
            <a:avLst/>
          </a:prstGeom>
        </p:spPr>
      </p:pic>
      <p:sp>
        <p:nvSpPr>
          <p:cNvPr id="25" name="&quot;Not Allowed&quot; Symbol 24">
            <a:extLst>
              <a:ext uri="{FF2B5EF4-FFF2-40B4-BE49-F238E27FC236}">
                <a16:creationId xmlns:a16="http://schemas.microsoft.com/office/drawing/2014/main" id="{8B561289-BCD7-CA98-7915-1AFABAB9EDEC}"/>
              </a:ext>
            </a:extLst>
          </p:cNvPr>
          <p:cNvSpPr/>
          <p:nvPr/>
        </p:nvSpPr>
        <p:spPr>
          <a:xfrm>
            <a:off x="8641080" y="3982211"/>
            <a:ext cx="1280160" cy="1133856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E8BE62-9CFA-749D-B29A-C39AB1A718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026" y="1426120"/>
            <a:ext cx="3174721" cy="4976778"/>
          </a:xfrm>
          <a:prstGeom prst="rect">
            <a:avLst/>
          </a:prstGeom>
        </p:spPr>
      </p:pic>
      <p:sp>
        <p:nvSpPr>
          <p:cNvPr id="23" name="&quot;Not Allowed&quot; Symbol 22">
            <a:extLst>
              <a:ext uri="{FF2B5EF4-FFF2-40B4-BE49-F238E27FC236}">
                <a16:creationId xmlns:a16="http://schemas.microsoft.com/office/drawing/2014/main" id="{0534B350-75F9-98AC-5A6A-B9927846322B}"/>
              </a:ext>
            </a:extLst>
          </p:cNvPr>
          <p:cNvSpPr/>
          <p:nvPr/>
        </p:nvSpPr>
        <p:spPr>
          <a:xfrm>
            <a:off x="470645" y="2515811"/>
            <a:ext cx="2677229" cy="2507293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475488" y="1170432"/>
            <a:ext cx="1828800" cy="36576"/>
          </a:xfrm>
          <a:prstGeom prst="rect">
            <a:avLst/>
          </a:prstGeom>
          <a:solidFill>
            <a:srgbClr val="C79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8" name="Picture 8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5680" y="182880"/>
            <a:ext cx="566928" cy="694944"/>
          </a:xfrm>
          <a:prstGeom prst="rect">
            <a:avLst/>
          </a:prstGeom>
        </p:spPr>
      </p:pic>
      <p:sp>
        <p:nvSpPr>
          <p:cNvPr id="89" name="Rectangle 88"/>
          <p:cNvSpPr/>
          <p:nvPr/>
        </p:nvSpPr>
        <p:spPr>
          <a:xfrm>
            <a:off x="0" y="6565392"/>
            <a:ext cx="12192000" cy="292608"/>
          </a:xfrm>
          <a:prstGeom prst="rect">
            <a:avLst/>
          </a:prstGeom>
          <a:solidFill>
            <a:srgbClr val="092D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411480" y="6620256"/>
            <a:ext cx="475488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>
                <a:solidFill>
                  <a:srgbClr val="FFFFFF"/>
                </a:solidFill>
                <a:latin typeface="Arimo"/>
              </a:rPr>
              <a:t>Year 12 Expectations Assembly 2026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818120" y="6620256"/>
            <a:ext cx="393192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>
                <a:solidFill>
                  <a:srgbClr val="FFFFFF"/>
                </a:solidFill>
                <a:latin typeface="Arimo"/>
              </a:rPr>
              <a:t>Faith • Love • Hope • Growth</a:t>
            </a:r>
          </a:p>
        </p:txBody>
      </p:sp>
    </p:spTree>
    <p:extLst>
      <p:ext uri="{BB962C8B-B14F-4D97-AF65-F5344CB8AC3E}">
        <p14:creationId xmlns:p14="http://schemas.microsoft.com/office/powerpoint/2010/main" val="126042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5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Attendance matters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Missing lessons quickly adds up across a Sixth Form timetable.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640080" y="1417320"/>
            <a:ext cx="1143000" cy="420624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713232" y="1554480"/>
            <a:ext cx="9966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FFFFFF"/>
                </a:solidFill>
                <a:latin typeface="Aptos"/>
              </a:rPr>
              <a:t>Attendance</a:t>
            </a:r>
            <a:endParaRPr lang="en-US" sz="730"/>
          </a:p>
        </p:txBody>
      </p:sp>
      <p:sp>
        <p:nvSpPr>
          <p:cNvPr id="11" name="Shape 8"/>
          <p:cNvSpPr/>
          <p:nvPr/>
        </p:nvSpPr>
        <p:spPr>
          <a:xfrm>
            <a:off x="1783080" y="1417320"/>
            <a:ext cx="1417320" cy="420624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1856232" y="1554480"/>
            <a:ext cx="12710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FFFFFF"/>
                </a:solidFill>
                <a:latin typeface="Aptos"/>
              </a:rPr>
              <a:t>Days missed</a:t>
            </a:r>
            <a:endParaRPr lang="en-US" sz="730"/>
          </a:p>
        </p:txBody>
      </p:sp>
      <p:sp>
        <p:nvSpPr>
          <p:cNvPr id="13" name="Shape 10"/>
          <p:cNvSpPr/>
          <p:nvPr/>
        </p:nvSpPr>
        <p:spPr>
          <a:xfrm>
            <a:off x="3200400" y="1417320"/>
            <a:ext cx="1600200" cy="420624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3273552" y="1554480"/>
            <a:ext cx="1453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FFFFFF"/>
                </a:solidFill>
                <a:latin typeface="Aptos"/>
              </a:rPr>
              <a:t>Lessons missed</a:t>
            </a:r>
            <a:endParaRPr lang="en-US" sz="730"/>
          </a:p>
        </p:txBody>
      </p:sp>
      <p:sp>
        <p:nvSpPr>
          <p:cNvPr id="15" name="Shape 12"/>
          <p:cNvSpPr/>
          <p:nvPr/>
        </p:nvSpPr>
        <p:spPr>
          <a:xfrm>
            <a:off x="4800600" y="1417320"/>
            <a:ext cx="6675120" cy="420624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4873752" y="1554480"/>
            <a:ext cx="65288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FFFFFF"/>
                </a:solidFill>
                <a:latin typeface="Aptos"/>
              </a:rPr>
              <a:t>Impact</a:t>
            </a:r>
            <a:endParaRPr lang="en-US" sz="730"/>
          </a:p>
        </p:txBody>
      </p:sp>
      <p:sp>
        <p:nvSpPr>
          <p:cNvPr id="17" name="Shape 14"/>
          <p:cNvSpPr/>
          <p:nvPr/>
        </p:nvSpPr>
        <p:spPr>
          <a:xfrm>
            <a:off x="640080" y="1837944"/>
            <a:ext cx="114300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713232" y="2039112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2F6E66"/>
                </a:solidFill>
                <a:latin typeface="Aptos"/>
              </a:rPr>
              <a:t>100%</a:t>
            </a:r>
            <a:endParaRPr lang="en-US" sz="1040"/>
          </a:p>
        </p:txBody>
      </p:sp>
      <p:sp>
        <p:nvSpPr>
          <p:cNvPr id="19" name="Shape 16"/>
          <p:cNvSpPr/>
          <p:nvPr/>
        </p:nvSpPr>
        <p:spPr>
          <a:xfrm>
            <a:off x="1783080" y="1837944"/>
            <a:ext cx="141732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1856232" y="2039112"/>
            <a:ext cx="1271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0 days</a:t>
            </a:r>
            <a:endParaRPr lang="en-US" sz="860"/>
          </a:p>
        </p:txBody>
      </p:sp>
      <p:sp>
        <p:nvSpPr>
          <p:cNvPr id="21" name="Shape 18"/>
          <p:cNvSpPr/>
          <p:nvPr/>
        </p:nvSpPr>
        <p:spPr>
          <a:xfrm>
            <a:off x="3200400" y="1837944"/>
            <a:ext cx="160020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3273552" y="2039112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0 lessons</a:t>
            </a:r>
            <a:endParaRPr lang="en-US" sz="860"/>
          </a:p>
        </p:txBody>
      </p:sp>
      <p:sp>
        <p:nvSpPr>
          <p:cNvPr id="23" name="Shape 20"/>
          <p:cNvSpPr/>
          <p:nvPr/>
        </p:nvSpPr>
        <p:spPr>
          <a:xfrm>
            <a:off x="4800600" y="1837944"/>
            <a:ext cx="667512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4873752" y="2039112"/>
            <a:ext cx="6528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No gaps — aim to hit and surpass target grades</a:t>
            </a:r>
            <a:endParaRPr lang="en-US" sz="860"/>
          </a:p>
        </p:txBody>
      </p:sp>
      <p:sp>
        <p:nvSpPr>
          <p:cNvPr id="25" name="Shape 22"/>
          <p:cNvSpPr/>
          <p:nvPr/>
        </p:nvSpPr>
        <p:spPr>
          <a:xfrm>
            <a:off x="640080" y="2404872"/>
            <a:ext cx="114300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713232" y="2606040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2F6E66"/>
                </a:solidFill>
                <a:latin typeface="Aptos"/>
              </a:rPr>
              <a:t>95%</a:t>
            </a:r>
            <a:endParaRPr lang="en-US" sz="1040"/>
          </a:p>
        </p:txBody>
      </p:sp>
      <p:sp>
        <p:nvSpPr>
          <p:cNvPr id="27" name="Shape 24"/>
          <p:cNvSpPr/>
          <p:nvPr/>
        </p:nvSpPr>
        <p:spPr>
          <a:xfrm>
            <a:off x="1783080" y="2404872"/>
            <a:ext cx="141732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1856232" y="2606040"/>
            <a:ext cx="1271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10 days</a:t>
            </a:r>
            <a:endParaRPr lang="en-US" sz="860"/>
          </a:p>
        </p:txBody>
      </p:sp>
      <p:sp>
        <p:nvSpPr>
          <p:cNvPr id="29" name="Shape 26"/>
          <p:cNvSpPr/>
          <p:nvPr/>
        </p:nvSpPr>
        <p:spPr>
          <a:xfrm>
            <a:off x="3200400" y="2404872"/>
            <a:ext cx="160020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3273552" y="260604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57 lessons</a:t>
            </a:r>
            <a:endParaRPr lang="en-US" sz="860"/>
          </a:p>
        </p:txBody>
      </p:sp>
      <p:sp>
        <p:nvSpPr>
          <p:cNvPr id="31" name="Shape 28"/>
          <p:cNvSpPr/>
          <p:nvPr/>
        </p:nvSpPr>
        <p:spPr>
          <a:xfrm>
            <a:off x="4800600" y="2404872"/>
            <a:ext cx="667512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4873752" y="2606040"/>
            <a:ext cx="6528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Small gaps — catch-up needed</a:t>
            </a:r>
            <a:endParaRPr lang="en-US" sz="860"/>
          </a:p>
        </p:txBody>
      </p:sp>
      <p:sp>
        <p:nvSpPr>
          <p:cNvPr id="33" name="Shape 30"/>
          <p:cNvSpPr/>
          <p:nvPr/>
        </p:nvSpPr>
        <p:spPr>
          <a:xfrm>
            <a:off x="640080" y="2971800"/>
            <a:ext cx="1143000" cy="566928"/>
          </a:xfrm>
          <a:prstGeom prst="rect">
            <a:avLst/>
          </a:prstGeom>
          <a:solidFill>
            <a:schemeClr val="accent4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713232" y="3172968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9A4F18"/>
                </a:solidFill>
                <a:latin typeface="Aptos"/>
              </a:rPr>
              <a:t>90%</a:t>
            </a:r>
            <a:endParaRPr lang="en-US" sz="1040"/>
          </a:p>
        </p:txBody>
      </p:sp>
      <p:sp>
        <p:nvSpPr>
          <p:cNvPr id="35" name="Shape 32"/>
          <p:cNvSpPr/>
          <p:nvPr/>
        </p:nvSpPr>
        <p:spPr>
          <a:xfrm>
            <a:off x="1783080" y="2971800"/>
            <a:ext cx="1417320" cy="566928"/>
          </a:xfrm>
          <a:prstGeom prst="rect">
            <a:avLst/>
          </a:prstGeom>
          <a:solidFill>
            <a:schemeClr val="accent4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1856232" y="3172968"/>
            <a:ext cx="1271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20 days</a:t>
            </a:r>
            <a:endParaRPr lang="en-US" sz="860"/>
          </a:p>
        </p:txBody>
      </p:sp>
      <p:sp>
        <p:nvSpPr>
          <p:cNvPr id="37" name="Shape 34"/>
          <p:cNvSpPr/>
          <p:nvPr/>
        </p:nvSpPr>
        <p:spPr>
          <a:xfrm>
            <a:off x="3200400" y="2971800"/>
            <a:ext cx="1600200" cy="566928"/>
          </a:xfrm>
          <a:prstGeom prst="rect">
            <a:avLst/>
          </a:prstGeom>
          <a:solidFill>
            <a:schemeClr val="accent4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3273552" y="3172968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114 lessons</a:t>
            </a:r>
            <a:endParaRPr lang="en-US" sz="860"/>
          </a:p>
        </p:txBody>
      </p:sp>
      <p:sp>
        <p:nvSpPr>
          <p:cNvPr id="39" name="Shape 36"/>
          <p:cNvSpPr/>
          <p:nvPr/>
        </p:nvSpPr>
        <p:spPr>
          <a:xfrm>
            <a:off x="4800600" y="2971800"/>
            <a:ext cx="6675120" cy="566928"/>
          </a:xfrm>
          <a:prstGeom prst="rect">
            <a:avLst/>
          </a:prstGeom>
          <a:solidFill>
            <a:schemeClr val="accent4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4873752" y="3172968"/>
            <a:ext cx="6528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Persistent absence threshold — strong risk of lower grades</a:t>
            </a:r>
            <a:endParaRPr lang="en-US" sz="860"/>
          </a:p>
        </p:txBody>
      </p:sp>
      <p:sp>
        <p:nvSpPr>
          <p:cNvPr id="41" name="Shape 38"/>
          <p:cNvSpPr/>
          <p:nvPr/>
        </p:nvSpPr>
        <p:spPr>
          <a:xfrm>
            <a:off x="640080" y="3538728"/>
            <a:ext cx="1143000" cy="566928"/>
          </a:xfrm>
          <a:prstGeom prst="rect">
            <a:avLst/>
          </a:prstGeom>
          <a:solidFill>
            <a:schemeClr val="accent4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9"/>
          <p:cNvSpPr/>
          <p:nvPr/>
        </p:nvSpPr>
        <p:spPr>
          <a:xfrm>
            <a:off x="713232" y="3739896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9A4F18"/>
                </a:solidFill>
                <a:latin typeface="Aptos"/>
              </a:rPr>
              <a:t>85%</a:t>
            </a:r>
            <a:endParaRPr lang="en-US" sz="1040"/>
          </a:p>
        </p:txBody>
      </p:sp>
      <p:sp>
        <p:nvSpPr>
          <p:cNvPr id="43" name="Shape 40"/>
          <p:cNvSpPr/>
          <p:nvPr/>
        </p:nvSpPr>
        <p:spPr>
          <a:xfrm>
            <a:off x="1783080" y="3538728"/>
            <a:ext cx="1417320" cy="566928"/>
          </a:xfrm>
          <a:prstGeom prst="rect">
            <a:avLst/>
          </a:prstGeom>
          <a:solidFill>
            <a:schemeClr val="accent4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1"/>
          <p:cNvSpPr/>
          <p:nvPr/>
        </p:nvSpPr>
        <p:spPr>
          <a:xfrm>
            <a:off x="1856232" y="3739896"/>
            <a:ext cx="1271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29 days</a:t>
            </a:r>
            <a:endParaRPr lang="en-US" sz="860"/>
          </a:p>
        </p:txBody>
      </p:sp>
      <p:sp>
        <p:nvSpPr>
          <p:cNvPr id="45" name="Shape 42"/>
          <p:cNvSpPr/>
          <p:nvPr/>
        </p:nvSpPr>
        <p:spPr>
          <a:xfrm>
            <a:off x="3200400" y="3538728"/>
            <a:ext cx="1600200" cy="566928"/>
          </a:xfrm>
          <a:prstGeom prst="rect">
            <a:avLst/>
          </a:prstGeom>
          <a:solidFill>
            <a:schemeClr val="accent4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3"/>
          <p:cNvSpPr/>
          <p:nvPr/>
        </p:nvSpPr>
        <p:spPr>
          <a:xfrm>
            <a:off x="3273552" y="3739896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171 lessons</a:t>
            </a:r>
            <a:endParaRPr lang="en-US" sz="860"/>
          </a:p>
        </p:txBody>
      </p:sp>
      <p:sp>
        <p:nvSpPr>
          <p:cNvPr id="47" name="Shape 44"/>
          <p:cNvSpPr/>
          <p:nvPr/>
        </p:nvSpPr>
        <p:spPr>
          <a:xfrm>
            <a:off x="4800600" y="3538728"/>
            <a:ext cx="6675120" cy="566928"/>
          </a:xfrm>
          <a:prstGeom prst="rect">
            <a:avLst/>
          </a:prstGeom>
          <a:solidFill>
            <a:schemeClr val="accent4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5"/>
          <p:cNvSpPr/>
          <p:nvPr/>
        </p:nvSpPr>
        <p:spPr>
          <a:xfrm>
            <a:off x="4873752" y="3739896"/>
            <a:ext cx="6528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High risk — syllabus coverage missed</a:t>
            </a:r>
            <a:endParaRPr lang="en-US" sz="860"/>
          </a:p>
        </p:txBody>
      </p:sp>
      <p:sp>
        <p:nvSpPr>
          <p:cNvPr id="49" name="Shape 46"/>
          <p:cNvSpPr/>
          <p:nvPr/>
        </p:nvSpPr>
        <p:spPr>
          <a:xfrm>
            <a:off x="640080" y="4105656"/>
            <a:ext cx="1143000" cy="566928"/>
          </a:xfrm>
          <a:prstGeom prst="rect">
            <a:avLst/>
          </a:prstGeom>
          <a:solidFill>
            <a:srgbClr val="FF0000"/>
          </a:solidFill>
          <a:ln w="6350">
            <a:solidFill>
              <a:srgbClr val="EFE8D8"/>
            </a:solidFill>
            <a:prstDash val="solid"/>
          </a:ln>
        </p:spPr>
        <p:txBody>
          <a:bodyPr lIns="91440" tIns="45720" rIns="91440" bIns="45720" anchor="t"/>
          <a:lstStyle/>
          <a:p>
            <a:endParaRPr/>
          </a:p>
        </p:txBody>
      </p:sp>
      <p:sp>
        <p:nvSpPr>
          <p:cNvPr id="50" name="Text 47"/>
          <p:cNvSpPr/>
          <p:nvPr/>
        </p:nvSpPr>
        <p:spPr>
          <a:xfrm>
            <a:off x="713232" y="4306824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800" b="1">
                <a:solidFill>
                  <a:schemeClr val="bg1"/>
                </a:solidFill>
                <a:latin typeface="Aptos"/>
              </a:rPr>
              <a:t>80%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Shape 48"/>
          <p:cNvSpPr/>
          <p:nvPr/>
        </p:nvSpPr>
        <p:spPr>
          <a:xfrm>
            <a:off x="1783080" y="4105656"/>
            <a:ext cx="1417320" cy="566928"/>
          </a:xfrm>
          <a:prstGeom prst="rect">
            <a:avLst/>
          </a:prstGeom>
          <a:solidFill>
            <a:srgbClr val="FF0000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Text 49"/>
          <p:cNvSpPr/>
          <p:nvPr/>
        </p:nvSpPr>
        <p:spPr>
          <a:xfrm>
            <a:off x="1856232" y="4306824"/>
            <a:ext cx="1271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>
                <a:solidFill>
                  <a:schemeClr val="bg1"/>
                </a:solidFill>
                <a:latin typeface="Aptos"/>
              </a:rPr>
              <a:t>38 days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53" name="Shape 50"/>
          <p:cNvSpPr/>
          <p:nvPr/>
        </p:nvSpPr>
        <p:spPr>
          <a:xfrm>
            <a:off x="3200400" y="4105656"/>
            <a:ext cx="1600200" cy="566928"/>
          </a:xfrm>
          <a:prstGeom prst="rect">
            <a:avLst/>
          </a:prstGeom>
          <a:solidFill>
            <a:srgbClr val="FF0000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Text 51"/>
          <p:cNvSpPr/>
          <p:nvPr/>
        </p:nvSpPr>
        <p:spPr>
          <a:xfrm>
            <a:off x="3273552" y="4306824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>
                <a:solidFill>
                  <a:schemeClr val="bg1"/>
                </a:solidFill>
                <a:latin typeface="Aptos"/>
              </a:rPr>
              <a:t>228 lessons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55" name="Shape 52"/>
          <p:cNvSpPr/>
          <p:nvPr/>
        </p:nvSpPr>
        <p:spPr>
          <a:xfrm>
            <a:off x="4800600" y="4105656"/>
            <a:ext cx="6675120" cy="566928"/>
          </a:xfrm>
          <a:prstGeom prst="rect">
            <a:avLst/>
          </a:prstGeom>
          <a:solidFill>
            <a:srgbClr val="FF0000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Text 53"/>
          <p:cNvSpPr/>
          <p:nvPr/>
        </p:nvSpPr>
        <p:spPr>
          <a:xfrm>
            <a:off x="4873752" y="4306824"/>
            <a:ext cx="6528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>
                <a:solidFill>
                  <a:schemeClr val="bg1"/>
                </a:solidFill>
                <a:latin typeface="Aptos"/>
              </a:rPr>
              <a:t>Severe — hard to complete content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57" name="Shape 54"/>
          <p:cNvSpPr/>
          <p:nvPr/>
        </p:nvSpPr>
        <p:spPr>
          <a:xfrm>
            <a:off x="640080" y="4672584"/>
            <a:ext cx="1143000" cy="566928"/>
          </a:xfrm>
          <a:prstGeom prst="rect">
            <a:avLst/>
          </a:prstGeom>
          <a:solidFill>
            <a:srgbClr val="FF0000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Text 55"/>
          <p:cNvSpPr/>
          <p:nvPr/>
        </p:nvSpPr>
        <p:spPr>
          <a:xfrm>
            <a:off x="713232" y="4873752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ptos"/>
              </a:rPr>
              <a:t>75%</a:t>
            </a:r>
            <a:endParaRPr lang="en-US" sz="1040">
              <a:solidFill>
                <a:srgbClr val="FFFFFF"/>
              </a:solidFill>
            </a:endParaRPr>
          </a:p>
        </p:txBody>
      </p:sp>
      <p:sp>
        <p:nvSpPr>
          <p:cNvPr id="59" name="Shape 56"/>
          <p:cNvSpPr/>
          <p:nvPr/>
        </p:nvSpPr>
        <p:spPr>
          <a:xfrm>
            <a:off x="1783080" y="4672584"/>
            <a:ext cx="1417320" cy="566928"/>
          </a:xfrm>
          <a:prstGeom prst="rect">
            <a:avLst/>
          </a:prstGeom>
          <a:solidFill>
            <a:srgbClr val="FF0000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Text 57"/>
          <p:cNvSpPr/>
          <p:nvPr/>
        </p:nvSpPr>
        <p:spPr>
          <a:xfrm>
            <a:off x="1856232" y="4873752"/>
            <a:ext cx="12710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>
                <a:solidFill>
                  <a:schemeClr val="bg1"/>
                </a:solidFill>
                <a:latin typeface="Aptos"/>
              </a:rPr>
              <a:t>48 days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61" name="Shape 58"/>
          <p:cNvSpPr/>
          <p:nvPr/>
        </p:nvSpPr>
        <p:spPr>
          <a:xfrm>
            <a:off x="3200400" y="4672584"/>
            <a:ext cx="1600200" cy="566928"/>
          </a:xfrm>
          <a:prstGeom prst="rect">
            <a:avLst/>
          </a:prstGeom>
          <a:solidFill>
            <a:srgbClr val="FF0000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Text 59"/>
          <p:cNvSpPr/>
          <p:nvPr/>
        </p:nvSpPr>
        <p:spPr>
          <a:xfrm>
            <a:off x="3273552" y="4873752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>
                <a:solidFill>
                  <a:schemeClr val="bg1"/>
                </a:solidFill>
                <a:latin typeface="Aptos"/>
              </a:rPr>
              <a:t>285 lessons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63" name="Shape 60"/>
          <p:cNvSpPr/>
          <p:nvPr/>
        </p:nvSpPr>
        <p:spPr>
          <a:xfrm>
            <a:off x="4800600" y="4672584"/>
            <a:ext cx="6675120" cy="566928"/>
          </a:xfrm>
          <a:prstGeom prst="rect">
            <a:avLst/>
          </a:prstGeom>
          <a:solidFill>
            <a:srgbClr val="FF0000"/>
          </a:solidFill>
          <a:ln w="635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Text 61"/>
          <p:cNvSpPr/>
          <p:nvPr/>
        </p:nvSpPr>
        <p:spPr>
          <a:xfrm>
            <a:off x="4873752" y="4873752"/>
            <a:ext cx="6528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>
                <a:solidFill>
                  <a:schemeClr val="bg1"/>
                </a:solidFill>
                <a:latin typeface="Aptos"/>
              </a:rPr>
              <a:t>Very severe — progression at risk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65" name="Shape 62"/>
          <p:cNvSpPr/>
          <p:nvPr/>
        </p:nvSpPr>
        <p:spPr>
          <a:xfrm>
            <a:off x="804672" y="5760720"/>
            <a:ext cx="10652760" cy="402336"/>
          </a:xfrm>
          <a:prstGeom prst="roundRect">
            <a:avLst>
              <a:gd name="adj" fmla="val 9091"/>
            </a:avLst>
          </a:prstGeom>
          <a:solidFill>
            <a:srgbClr val="EFE8D8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Text 63"/>
          <p:cNvSpPr/>
          <p:nvPr/>
        </p:nvSpPr>
        <p:spPr>
          <a:xfrm>
            <a:off x="987552" y="5897880"/>
            <a:ext cx="10332720" cy="1280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Support from home: check patterns early, avoid avoidable appointments during the school day, and contact us if there are barriers to attendance.</a:t>
            </a:r>
            <a:endParaRPr lang="en-US" sz="87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6F2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4A16F-3A44-38BC-C712-4F23F2D8F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D95D1C2-B45B-8C9F-0FF0-3AA51ADD5697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B11DAFE-FCBB-9060-3432-F6A3D1030466}"/>
              </a:ext>
            </a:extLst>
          </p:cNvPr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356EDB2-7FD9-1C27-B79D-300994956D63}"/>
              </a:ext>
            </a:extLst>
          </p:cNvPr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>
            <a:extLst>
              <a:ext uri="{FF2B5EF4-FFF2-40B4-BE49-F238E27FC236}">
                <a16:creationId xmlns:a16="http://schemas.microsoft.com/office/drawing/2014/main" id="{3414D08F-93B6-1ECA-C961-36BD9A6DA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67723976-3D70-8424-D3F0-B05C7E8AF001}"/>
              </a:ext>
            </a:extLst>
          </p:cNvPr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900" b="1">
                <a:solidFill>
                  <a:srgbClr val="082F54"/>
                </a:solidFill>
                <a:latin typeface="Aptos"/>
              </a:rPr>
              <a:t>Attendance matters</a:t>
            </a:r>
            <a:endParaRPr lang="en-US" sz="2900">
              <a:solidFill>
                <a:srgbClr val="000000"/>
              </a:solidFill>
              <a:latin typeface="Aptos"/>
            </a:endParaRPr>
          </a:p>
          <a:p>
            <a:pPr marL="0" indent="0">
              <a:buNone/>
            </a:pPr>
            <a:endParaRPr lang="en-US" sz="2900" b="1">
              <a:solidFill>
                <a:srgbClr val="082F54"/>
              </a:solidFill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30DD057-356B-8B7A-EA19-4FDE1DC7ABE2}"/>
              </a:ext>
            </a:extLst>
          </p:cNvPr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00">
                <a:solidFill>
                  <a:srgbClr val="41484E"/>
                </a:solidFill>
                <a:latin typeface="Aptos"/>
                <a:ea typeface="Aptos" pitchFamily="34" charset="-122"/>
                <a:cs typeface="Aptos" pitchFamily="34" charset="-120"/>
              </a:rPr>
              <a:t>Missing lessons quickly adds up across a Sixth Form timetable.</a:t>
            </a:r>
            <a:endParaRPr lang="en-US" sz="1300">
              <a:solidFill>
                <a:srgbClr val="000000"/>
              </a:solidFill>
              <a:latin typeface="Aptos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endParaRPr lang="en-US" sz="1300">
              <a:solidFill>
                <a:srgbClr val="41484E"/>
              </a:solidFill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671C64AE-0021-8BEB-BF7C-B9945A85A7F6}"/>
              </a:ext>
            </a:extLst>
          </p:cNvPr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AD0DC942-EE14-E059-2FB3-B186807A2B09}"/>
              </a:ext>
            </a:extLst>
          </p:cNvPr>
          <p:cNvSpPr/>
          <p:nvPr/>
        </p:nvSpPr>
        <p:spPr>
          <a:xfrm>
            <a:off x="914400" y="5742432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>
                <a:solidFill>
                  <a:srgbClr val="0B2740"/>
                </a:solidFill>
                <a:latin typeface="Aptos"/>
              </a:rPr>
              <a:t>The goal is not simply “more time” — it is purposeful, planned and accountable study.</a:t>
            </a:r>
            <a:endParaRPr lang="en-US" sz="104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F1140C9-039D-1B99-EFF8-E7FCA7526B16}"/>
              </a:ext>
            </a:extLst>
          </p:cNvPr>
          <p:cNvGraphicFramePr>
            <a:graphicFrameLocks noGrp="1"/>
          </p:cNvGraphicFramePr>
          <p:nvPr/>
        </p:nvGraphicFramePr>
        <p:xfrm>
          <a:off x="205619" y="949475"/>
          <a:ext cx="11785601" cy="553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540">
                  <a:extLst>
                    <a:ext uri="{9D8B030D-6E8A-4147-A177-3AD203B41FA5}">
                      <a16:colId xmlns:a16="http://schemas.microsoft.com/office/drawing/2014/main" val="898085186"/>
                    </a:ext>
                  </a:extLst>
                </a:gridCol>
                <a:gridCol w="1729063">
                  <a:extLst>
                    <a:ext uri="{9D8B030D-6E8A-4147-A177-3AD203B41FA5}">
                      <a16:colId xmlns:a16="http://schemas.microsoft.com/office/drawing/2014/main" val="338596676"/>
                    </a:ext>
                  </a:extLst>
                </a:gridCol>
                <a:gridCol w="1627354">
                  <a:extLst>
                    <a:ext uri="{9D8B030D-6E8A-4147-A177-3AD203B41FA5}">
                      <a16:colId xmlns:a16="http://schemas.microsoft.com/office/drawing/2014/main" val="2659196660"/>
                    </a:ext>
                  </a:extLst>
                </a:gridCol>
                <a:gridCol w="2606309">
                  <a:extLst>
                    <a:ext uri="{9D8B030D-6E8A-4147-A177-3AD203B41FA5}">
                      <a16:colId xmlns:a16="http://schemas.microsoft.com/office/drawing/2014/main" val="3816836258"/>
                    </a:ext>
                  </a:extLst>
                </a:gridCol>
                <a:gridCol w="5136335">
                  <a:extLst>
                    <a:ext uri="{9D8B030D-6E8A-4147-A177-3AD203B41FA5}">
                      <a16:colId xmlns:a16="http://schemas.microsoft.com/office/drawing/2014/main" val="3064680878"/>
                    </a:ext>
                  </a:extLst>
                </a:gridCol>
              </a:tblGrid>
              <a:tr h="547076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%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Days Missed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Weeks Missed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Lessons missed 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(and study periods)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Impact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839707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100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0 days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0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0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No gaps – Hit and surpass target grades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54612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95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10 days 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2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57 lessons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Small gaps</a:t>
                      </a:r>
                      <a:r>
                        <a:rPr lang="en-GB" sz="1800" b="0" i="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 – top grades /target grades still possible with catch-up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37734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90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20 days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4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114 lessons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Persistent absence threshold </a:t>
                      </a:r>
                      <a:r>
                        <a:rPr lang="en-GB" sz="1800" b="0" i="0" kern="1200" baseline="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– strong risk of lower grades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734703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85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29 days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6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171 lessons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High risk </a:t>
                      </a:r>
                      <a:r>
                        <a:rPr lang="en-GB" sz="1800" b="0" i="0" kern="1200" baseline="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– syllabus coverage missed, likely grade drop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449764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80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38 days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8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228 lessons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Severe</a:t>
                      </a:r>
                      <a:r>
                        <a:rPr lang="en-GB" sz="1800" b="0" i="0" kern="1200" baseline="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 – hard to complete content, high chance of underperformance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285396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75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48 days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10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285 lessons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Very severe</a:t>
                      </a:r>
                      <a:r>
                        <a:rPr lang="en-GB" sz="1800" b="0" i="0" kern="1200" baseline="0">
                          <a:solidFill>
                            <a:srgbClr val="000000"/>
                          </a:solidFill>
                          <a:effectLst/>
                          <a:latin typeface="Libre Baskerville" panose="02000000000000000000" pitchFamily="2" charset="0"/>
                        </a:rPr>
                        <a:t> – major loss of learning, multiple grade drops expected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210852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70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57 days 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12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342 lessons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Critical </a:t>
                      </a:r>
                      <a:r>
                        <a:rPr lang="en-GB" sz="1800" b="0" i="0" kern="1200" baseline="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– unlikely to achieve predicted grades, progression at risk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089625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65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67 days 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13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399 lessons 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Extreme</a:t>
                      </a:r>
                      <a:r>
                        <a:rPr lang="en-GB" sz="1800" b="0" i="0" kern="1200" baseline="0">
                          <a:solidFill>
                            <a:srgbClr val="FF0000"/>
                          </a:solidFill>
                          <a:effectLst/>
                          <a:latin typeface="Libre Baskerville" panose="02000000000000000000" pitchFamily="2" charset="0"/>
                        </a:rPr>
                        <a:t> – often leads to failure/resits or alternative pathways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318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5058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4A16F-3A44-38BC-C712-4F23F2D8F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D95D1C2-B45B-8C9F-0FF0-3AA51ADD5697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B11DAFE-FCBB-9060-3432-F6A3D1030466}"/>
              </a:ext>
            </a:extLst>
          </p:cNvPr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356EDB2-7FD9-1C27-B79D-300994956D63}"/>
              </a:ext>
            </a:extLst>
          </p:cNvPr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>
            <a:extLst>
              <a:ext uri="{FF2B5EF4-FFF2-40B4-BE49-F238E27FC236}">
                <a16:creationId xmlns:a16="http://schemas.microsoft.com/office/drawing/2014/main" id="{3414D08F-93B6-1ECA-C961-36BD9A6DA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67723976-3D70-8424-D3F0-B05C7E8AF001}"/>
              </a:ext>
            </a:extLst>
          </p:cNvPr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900" b="1">
                <a:solidFill>
                  <a:srgbClr val="082F54"/>
                </a:solidFill>
                <a:latin typeface="Aptos"/>
              </a:rPr>
              <a:t>Attendance matters</a:t>
            </a:r>
            <a:endParaRPr lang="en-US" sz="2900">
              <a:solidFill>
                <a:srgbClr val="000000"/>
              </a:solidFill>
              <a:latin typeface="Aptos"/>
            </a:endParaRPr>
          </a:p>
          <a:p>
            <a:pPr marL="0" indent="0">
              <a:buNone/>
            </a:pPr>
            <a:endParaRPr lang="en-US" sz="2900" b="1">
              <a:solidFill>
                <a:srgbClr val="082F54"/>
              </a:solidFill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30DD057-356B-8B7A-EA19-4FDE1DC7ABE2}"/>
              </a:ext>
            </a:extLst>
          </p:cNvPr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00">
                <a:solidFill>
                  <a:srgbClr val="41484E"/>
                </a:solidFill>
                <a:latin typeface="Aptos"/>
                <a:ea typeface="Aptos" pitchFamily="34" charset="-122"/>
                <a:cs typeface="Aptos" pitchFamily="34" charset="-120"/>
              </a:rPr>
              <a:t>Missing lessons quickly adds up across a Sixth Form timetable.</a:t>
            </a:r>
            <a:endParaRPr lang="en-US" sz="1300">
              <a:solidFill>
                <a:srgbClr val="000000"/>
              </a:solidFill>
              <a:latin typeface="Aptos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endParaRPr lang="en-US" sz="1300">
              <a:solidFill>
                <a:srgbClr val="41484E"/>
              </a:solidFill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671C64AE-0021-8BEB-BF7C-B9945A85A7F6}"/>
              </a:ext>
            </a:extLst>
          </p:cNvPr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AD0DC942-EE14-E059-2FB3-B186807A2B09}"/>
              </a:ext>
            </a:extLst>
          </p:cNvPr>
          <p:cNvSpPr/>
          <p:nvPr/>
        </p:nvSpPr>
        <p:spPr>
          <a:xfrm>
            <a:off x="914400" y="5742432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>
                <a:solidFill>
                  <a:srgbClr val="0B2740"/>
                </a:solidFill>
                <a:latin typeface="Aptos"/>
              </a:rPr>
              <a:t>The goal is not simply “more time” — it is purposeful, planned and accountable study.</a:t>
            </a:r>
            <a:endParaRPr lang="en-US" sz="104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F1140C9-039D-1B99-EFF8-E7FCA7526B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454086"/>
              </p:ext>
            </p:extLst>
          </p:nvPr>
        </p:nvGraphicFramePr>
        <p:xfrm>
          <a:off x="205619" y="949475"/>
          <a:ext cx="11785601" cy="553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540">
                  <a:extLst>
                    <a:ext uri="{9D8B030D-6E8A-4147-A177-3AD203B41FA5}">
                      <a16:colId xmlns:a16="http://schemas.microsoft.com/office/drawing/2014/main" val="898085186"/>
                    </a:ext>
                  </a:extLst>
                </a:gridCol>
                <a:gridCol w="1729063">
                  <a:extLst>
                    <a:ext uri="{9D8B030D-6E8A-4147-A177-3AD203B41FA5}">
                      <a16:colId xmlns:a16="http://schemas.microsoft.com/office/drawing/2014/main" val="338596676"/>
                    </a:ext>
                  </a:extLst>
                </a:gridCol>
                <a:gridCol w="1627354">
                  <a:extLst>
                    <a:ext uri="{9D8B030D-6E8A-4147-A177-3AD203B41FA5}">
                      <a16:colId xmlns:a16="http://schemas.microsoft.com/office/drawing/2014/main" val="2659196660"/>
                    </a:ext>
                  </a:extLst>
                </a:gridCol>
                <a:gridCol w="2606309">
                  <a:extLst>
                    <a:ext uri="{9D8B030D-6E8A-4147-A177-3AD203B41FA5}">
                      <a16:colId xmlns:a16="http://schemas.microsoft.com/office/drawing/2014/main" val="3816836258"/>
                    </a:ext>
                  </a:extLst>
                </a:gridCol>
                <a:gridCol w="5136335">
                  <a:extLst>
                    <a:ext uri="{9D8B030D-6E8A-4147-A177-3AD203B41FA5}">
                      <a16:colId xmlns:a16="http://schemas.microsoft.com/office/drawing/2014/main" val="3064680878"/>
                    </a:ext>
                  </a:extLst>
                </a:gridCol>
              </a:tblGrid>
              <a:tr h="547076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%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Days Missed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Weeks Missed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Lessons missed 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(and study periods)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Impact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839707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100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0 days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0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0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No gaps – Hit and surpass target grades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54612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95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10 days 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2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57 lessons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Small gaps</a:t>
                      </a:r>
                      <a:r>
                        <a:rPr lang="en-GB" sz="1800" b="0" i="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 – top grades /target grades still possible with catch-up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37734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90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20 days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4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114 lessons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Persistent absence threshold </a:t>
                      </a:r>
                      <a:r>
                        <a:rPr lang="en-GB" sz="1800" b="0" i="0" kern="1200" baseline="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– strong risk of lower grades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734703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85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29 days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6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171 lessons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High risk </a:t>
                      </a:r>
                      <a:r>
                        <a:rPr lang="en-GB" sz="1800" b="0" i="0" kern="1200" baseline="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– syllabus coverage missed, likely grade drop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449764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80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38 days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8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228 lessons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Severe</a:t>
                      </a:r>
                      <a:r>
                        <a:rPr lang="en-GB" sz="1800" b="0" i="0" kern="1200" baseline="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 – hard to complete content, high chance of underperformance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285396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75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48 days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10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285 lessons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Very severe</a:t>
                      </a:r>
                      <a:r>
                        <a:rPr lang="en-GB" sz="1800" b="0" i="0" kern="1200" baseline="0">
                          <a:solidFill>
                            <a:srgbClr val="000000"/>
                          </a:solidFill>
                          <a:effectLst/>
                          <a:latin typeface="Libre Baskerville"/>
                        </a:rPr>
                        <a:t> – major loss of learning, multiple grade drops expected</a:t>
                      </a:r>
                      <a:endParaRPr lang="en-GB"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210852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70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57 days 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12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342 lessons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Critical </a:t>
                      </a:r>
                      <a:r>
                        <a:rPr lang="en-GB" sz="1800" b="0" i="0" kern="1200" baseline="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– unlikely to achieve predicted grades, progression at risk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089625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65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67 days 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13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kern="120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399 lessons 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buNone/>
                      </a:pPr>
                      <a:r>
                        <a:rPr lang="en-GB" sz="1800" b="1" i="0" kern="1200" baseline="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Extreme</a:t>
                      </a:r>
                      <a:r>
                        <a:rPr lang="en-GB" sz="1800" b="0" i="0" kern="1200" baseline="0">
                          <a:solidFill>
                            <a:schemeClr val="tx1"/>
                          </a:solidFill>
                          <a:effectLst/>
                          <a:latin typeface="Libre Baskerville"/>
                        </a:rPr>
                        <a:t> – often leads to failure/resits or alternative pathways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Libre Baskerville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318351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90122D6-818C-6F95-38C8-3DEA7B4BD9D9}"/>
              </a:ext>
            </a:extLst>
          </p:cNvPr>
          <p:cNvSpPr/>
          <p:nvPr/>
        </p:nvSpPr>
        <p:spPr>
          <a:xfrm>
            <a:off x="2599313" y="2744718"/>
            <a:ext cx="9324928" cy="61806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43F9C7-763F-288A-D4A1-4DF75CBEA56D}"/>
              </a:ext>
            </a:extLst>
          </p:cNvPr>
          <p:cNvSpPr/>
          <p:nvPr/>
        </p:nvSpPr>
        <p:spPr>
          <a:xfrm>
            <a:off x="2574925" y="3358091"/>
            <a:ext cx="9402232" cy="618067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3AF8E8-66FB-0A89-69FE-0990E8AEF503}"/>
              </a:ext>
            </a:extLst>
          </p:cNvPr>
          <p:cNvSpPr/>
          <p:nvPr/>
        </p:nvSpPr>
        <p:spPr>
          <a:xfrm>
            <a:off x="2574926" y="3982508"/>
            <a:ext cx="9402232" cy="618067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C1AB03-4B6D-56E1-3F53-3468F97ACED0}"/>
              </a:ext>
            </a:extLst>
          </p:cNvPr>
          <p:cNvSpPr/>
          <p:nvPr/>
        </p:nvSpPr>
        <p:spPr>
          <a:xfrm>
            <a:off x="2574925" y="4606924"/>
            <a:ext cx="9402232" cy="618067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B0CC6D-776B-AE3F-09EF-D22641DF6BAB}"/>
              </a:ext>
            </a:extLst>
          </p:cNvPr>
          <p:cNvSpPr/>
          <p:nvPr/>
        </p:nvSpPr>
        <p:spPr>
          <a:xfrm>
            <a:off x="2574925" y="5231341"/>
            <a:ext cx="9402232" cy="596901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7D6EDB-205E-0DFD-5B90-3D60C24AB0D7}"/>
              </a:ext>
            </a:extLst>
          </p:cNvPr>
          <p:cNvSpPr/>
          <p:nvPr/>
        </p:nvSpPr>
        <p:spPr>
          <a:xfrm>
            <a:off x="2574926" y="5834592"/>
            <a:ext cx="9412815" cy="639233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E1D215-A2D7-06BF-3D68-7D9C57EA6053}"/>
              </a:ext>
            </a:extLst>
          </p:cNvPr>
          <p:cNvSpPr/>
          <p:nvPr/>
        </p:nvSpPr>
        <p:spPr>
          <a:xfrm>
            <a:off x="2600326" y="2124075"/>
            <a:ext cx="9402232" cy="618067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53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Student expectations: independent study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Sixth Form success depends on how students use their non-timetabled time.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17.jpeg"/>
          <p:cNvPicPr>
            <a:picLocks noChangeAspect="1"/>
          </p:cNvPicPr>
          <p:nvPr/>
        </p:nvPicPr>
        <p:blipFill>
          <a:blip r:embed="rId4"/>
          <a:srcRect l="19397" r="19397"/>
          <a:stretch/>
        </p:blipFill>
        <p:spPr>
          <a:xfrm>
            <a:off x="658368" y="1325880"/>
            <a:ext cx="3566160" cy="38862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617720" y="1325880"/>
            <a:ext cx="6263640" cy="758952"/>
          </a:xfrm>
          <a:prstGeom prst="roundRect">
            <a:avLst>
              <a:gd name="adj" fmla="val 4819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11" name="Shape 7"/>
          <p:cNvSpPr/>
          <p:nvPr/>
        </p:nvSpPr>
        <p:spPr>
          <a:xfrm>
            <a:off x="4617720" y="1325880"/>
            <a:ext cx="50292" cy="75895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12" name="Text 8"/>
          <p:cNvSpPr/>
          <p:nvPr/>
        </p:nvSpPr>
        <p:spPr>
          <a:xfrm>
            <a:off x="4800600" y="1463040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0B2740"/>
                </a:solidFill>
                <a:latin typeface="Aptos"/>
              </a:rPr>
              <a:t>10–12 hours</a:t>
            </a:r>
            <a:endParaRPr lang="en-US" sz="1400"/>
          </a:p>
        </p:txBody>
      </p:sp>
      <p:sp>
        <p:nvSpPr>
          <p:cNvPr id="13" name="Text 9"/>
          <p:cNvSpPr/>
          <p:nvPr/>
        </p:nvSpPr>
        <p:spPr>
          <a:xfrm>
            <a:off x="4800600" y="1801368"/>
            <a:ext cx="5943600" cy="1737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B2740"/>
                </a:solidFill>
                <a:latin typeface="Aptos"/>
              </a:rPr>
              <a:t>Students have around 10–12 hours of non-timetabled periods each week.</a:t>
            </a:r>
            <a:endParaRPr lang="en-US" sz="1400"/>
          </a:p>
        </p:txBody>
      </p:sp>
      <p:sp>
        <p:nvSpPr>
          <p:cNvPr id="14" name="Shape 10"/>
          <p:cNvSpPr/>
          <p:nvPr/>
        </p:nvSpPr>
        <p:spPr>
          <a:xfrm>
            <a:off x="4617720" y="2377440"/>
            <a:ext cx="6263640" cy="758952"/>
          </a:xfrm>
          <a:prstGeom prst="roundRect">
            <a:avLst>
              <a:gd name="adj" fmla="val 4819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15" name="Shape 11"/>
          <p:cNvSpPr/>
          <p:nvPr/>
        </p:nvSpPr>
        <p:spPr>
          <a:xfrm>
            <a:off x="4617720" y="2377440"/>
            <a:ext cx="50292" cy="75895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16" name="Text 12"/>
          <p:cNvSpPr/>
          <p:nvPr/>
        </p:nvSpPr>
        <p:spPr>
          <a:xfrm>
            <a:off x="4800600" y="2514600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0B2740"/>
                </a:solidFill>
                <a:latin typeface="Aptos"/>
              </a:rPr>
              <a:t>On-site study</a:t>
            </a:r>
            <a:endParaRPr lang="en-US" sz="1400"/>
          </a:p>
        </p:txBody>
      </p:sp>
      <p:sp>
        <p:nvSpPr>
          <p:cNvPr id="17" name="Text 13"/>
          <p:cNvSpPr/>
          <p:nvPr/>
        </p:nvSpPr>
        <p:spPr>
          <a:xfrm>
            <a:off x="4800600" y="2852928"/>
            <a:ext cx="5943600" cy="1737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B2740"/>
                </a:solidFill>
                <a:latin typeface="Aptos"/>
              </a:rPr>
              <a:t>Students remain on the school site and study in dedicated Sixth Form areas.</a:t>
            </a:r>
            <a:endParaRPr lang="en-US" sz="1400"/>
          </a:p>
        </p:txBody>
      </p:sp>
      <p:sp>
        <p:nvSpPr>
          <p:cNvPr id="18" name="Shape 14"/>
          <p:cNvSpPr/>
          <p:nvPr/>
        </p:nvSpPr>
        <p:spPr>
          <a:xfrm>
            <a:off x="4617720" y="3429000"/>
            <a:ext cx="6263640" cy="758952"/>
          </a:xfrm>
          <a:prstGeom prst="roundRect">
            <a:avLst>
              <a:gd name="adj" fmla="val 4819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19" name="Shape 15"/>
          <p:cNvSpPr/>
          <p:nvPr/>
        </p:nvSpPr>
        <p:spPr>
          <a:xfrm>
            <a:off x="4617720" y="3429000"/>
            <a:ext cx="50292" cy="75895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20" name="Text 16"/>
          <p:cNvSpPr/>
          <p:nvPr/>
        </p:nvSpPr>
        <p:spPr>
          <a:xfrm>
            <a:off x="4800600" y="3566160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0B2740"/>
                </a:solidFill>
                <a:latin typeface="Aptos"/>
              </a:rPr>
              <a:t>Teams</a:t>
            </a:r>
            <a:endParaRPr lang="en-US" sz="1400"/>
          </a:p>
        </p:txBody>
      </p:sp>
      <p:sp>
        <p:nvSpPr>
          <p:cNvPr id="21" name="Text 17"/>
          <p:cNvSpPr/>
          <p:nvPr/>
        </p:nvSpPr>
        <p:spPr>
          <a:xfrm>
            <a:off x="4800600" y="3904488"/>
            <a:ext cx="5943600" cy="1737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B2740"/>
                </a:solidFill>
                <a:latin typeface="Aptos"/>
              </a:rPr>
              <a:t>Teachers set work and students communicate through their Teams pages.</a:t>
            </a:r>
            <a:endParaRPr lang="en-US" sz="1400"/>
          </a:p>
        </p:txBody>
      </p:sp>
      <p:sp>
        <p:nvSpPr>
          <p:cNvPr id="22" name="Shape 18"/>
          <p:cNvSpPr/>
          <p:nvPr/>
        </p:nvSpPr>
        <p:spPr>
          <a:xfrm>
            <a:off x="4617720" y="4480560"/>
            <a:ext cx="6263640" cy="758952"/>
          </a:xfrm>
          <a:prstGeom prst="roundRect">
            <a:avLst>
              <a:gd name="adj" fmla="val 4819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23" name="Shape 19"/>
          <p:cNvSpPr/>
          <p:nvPr/>
        </p:nvSpPr>
        <p:spPr>
          <a:xfrm>
            <a:off x="4617720" y="4480560"/>
            <a:ext cx="50292" cy="758952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24" name="Text 20"/>
          <p:cNvSpPr/>
          <p:nvPr/>
        </p:nvSpPr>
        <p:spPr>
          <a:xfrm>
            <a:off x="4800600" y="4617720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0B2740"/>
                </a:solidFill>
                <a:latin typeface="Aptos"/>
              </a:rPr>
              <a:t>5 hours</a:t>
            </a:r>
            <a:endParaRPr lang="en-US" sz="1400"/>
          </a:p>
        </p:txBody>
      </p:sp>
      <p:sp>
        <p:nvSpPr>
          <p:cNvPr id="25" name="Text 21"/>
          <p:cNvSpPr/>
          <p:nvPr/>
        </p:nvSpPr>
        <p:spPr>
          <a:xfrm>
            <a:off x="4800600" y="4956048"/>
            <a:ext cx="5943600" cy="1737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0B2740"/>
                </a:solidFill>
                <a:latin typeface="Aptos"/>
              </a:rPr>
              <a:t>At home, students should complete 5 hours of extra study per subject each week.</a:t>
            </a:r>
            <a:endParaRPr lang="en-US" sz="1400"/>
          </a:p>
        </p:txBody>
      </p:sp>
      <p:sp>
        <p:nvSpPr>
          <p:cNvPr id="26" name="Text 22"/>
          <p:cNvSpPr/>
          <p:nvPr/>
        </p:nvSpPr>
        <p:spPr>
          <a:xfrm>
            <a:off x="914400" y="5742432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0B2740"/>
                </a:solidFill>
                <a:latin typeface="Aptos"/>
              </a:rPr>
              <a:t>The goal is not simply “more time” — it is purposeful, planned and accountable study.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8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Practice makes permanent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habits students repeat become the habits they rely on in exams.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554480"/>
            <a:ext cx="960120" cy="960120"/>
          </a:xfrm>
          <a:prstGeom prst="rect">
            <a:avLst/>
          </a:prstGeom>
        </p:spPr>
      </p:pic>
      <p:pic>
        <p:nvPicPr>
          <p:cNvPr id="10" name="Image 2" descr="/mnt/data/template_media/ppt/media/image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743200"/>
            <a:ext cx="960120" cy="960120"/>
          </a:xfrm>
          <a:prstGeom prst="rect">
            <a:avLst/>
          </a:prstGeom>
        </p:spPr>
      </p:pic>
      <p:pic>
        <p:nvPicPr>
          <p:cNvPr id="11" name="Image 3" descr="/mnt/data/template_media/ppt/media/image1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931920"/>
            <a:ext cx="960120" cy="96012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2148840" y="1417320"/>
            <a:ext cx="8138160" cy="8229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7"/>
          <p:cNvSpPr/>
          <p:nvPr/>
        </p:nvSpPr>
        <p:spPr>
          <a:xfrm>
            <a:off x="2148840" y="1417320"/>
            <a:ext cx="50292" cy="8229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8"/>
          <p:cNvSpPr/>
          <p:nvPr/>
        </p:nvSpPr>
        <p:spPr>
          <a:xfrm>
            <a:off x="2331720" y="1554480"/>
            <a:ext cx="7818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Plan</a:t>
            </a:r>
            <a:endParaRPr lang="en-US" sz="1150"/>
          </a:p>
        </p:txBody>
      </p:sp>
      <p:sp>
        <p:nvSpPr>
          <p:cNvPr id="15" name="Text 9"/>
          <p:cNvSpPr/>
          <p:nvPr/>
        </p:nvSpPr>
        <p:spPr>
          <a:xfrm>
            <a:off x="2331720" y="1892808"/>
            <a:ext cx="7818120" cy="2377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Break large tasks into weekly and daily study actions.</a:t>
            </a:r>
            <a:endParaRPr lang="en-US" sz="1050"/>
          </a:p>
        </p:txBody>
      </p:sp>
      <p:sp>
        <p:nvSpPr>
          <p:cNvPr id="16" name="Shape 10"/>
          <p:cNvSpPr/>
          <p:nvPr/>
        </p:nvSpPr>
        <p:spPr>
          <a:xfrm>
            <a:off x="2148840" y="2624328"/>
            <a:ext cx="8138160" cy="822960"/>
          </a:xfrm>
          <a:prstGeom prst="roundRect">
            <a:avLst>
              <a:gd name="adj" fmla="val 4444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1"/>
          <p:cNvSpPr/>
          <p:nvPr/>
        </p:nvSpPr>
        <p:spPr>
          <a:xfrm>
            <a:off x="2148840" y="2624328"/>
            <a:ext cx="50292" cy="8229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2"/>
          <p:cNvSpPr/>
          <p:nvPr/>
        </p:nvSpPr>
        <p:spPr>
          <a:xfrm>
            <a:off x="2331720" y="2761488"/>
            <a:ext cx="7818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Practice</a:t>
            </a:r>
            <a:endParaRPr lang="en-US" sz="1150"/>
          </a:p>
        </p:txBody>
      </p:sp>
      <p:sp>
        <p:nvSpPr>
          <p:cNvPr id="19" name="Text 13"/>
          <p:cNvSpPr/>
          <p:nvPr/>
        </p:nvSpPr>
        <p:spPr>
          <a:xfrm>
            <a:off x="2331720" y="3099816"/>
            <a:ext cx="7818120" cy="2377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Use retrieval, exam questions, timed writing and corrections.</a:t>
            </a:r>
            <a:endParaRPr lang="en-US" sz="1050"/>
          </a:p>
        </p:txBody>
      </p:sp>
      <p:sp>
        <p:nvSpPr>
          <p:cNvPr id="20" name="Shape 14"/>
          <p:cNvSpPr/>
          <p:nvPr/>
        </p:nvSpPr>
        <p:spPr>
          <a:xfrm>
            <a:off x="2148840" y="3831336"/>
            <a:ext cx="8138160" cy="8229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5"/>
          <p:cNvSpPr/>
          <p:nvPr/>
        </p:nvSpPr>
        <p:spPr>
          <a:xfrm>
            <a:off x="2148840" y="3831336"/>
            <a:ext cx="50292" cy="8229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6"/>
          <p:cNvSpPr/>
          <p:nvPr/>
        </p:nvSpPr>
        <p:spPr>
          <a:xfrm>
            <a:off x="2331720" y="3968496"/>
            <a:ext cx="7818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Reflect</a:t>
            </a:r>
            <a:endParaRPr lang="en-US" sz="1150"/>
          </a:p>
        </p:txBody>
      </p:sp>
      <p:sp>
        <p:nvSpPr>
          <p:cNvPr id="23" name="Text 17"/>
          <p:cNvSpPr/>
          <p:nvPr/>
        </p:nvSpPr>
        <p:spPr>
          <a:xfrm>
            <a:off x="2331720" y="4306824"/>
            <a:ext cx="7818120" cy="2377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Use feedback to identify what to do differently next time.</a:t>
            </a:r>
            <a:endParaRPr lang="en-US" sz="1050"/>
          </a:p>
        </p:txBody>
      </p:sp>
      <p:sp>
        <p:nvSpPr>
          <p:cNvPr id="24" name="Text 18"/>
          <p:cNvSpPr/>
          <p:nvPr/>
        </p:nvSpPr>
        <p:spPr>
          <a:xfrm>
            <a:off x="914400" y="5715000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>
                <a:solidFill>
                  <a:srgbClr val="0B2740"/>
                </a:solidFill>
                <a:latin typeface="Aptos"/>
              </a:rPr>
              <a:t>Parents can help by asking: What did you practise today? What did you improve? What will you do next?</a:t>
            </a:r>
            <a:endParaRPr lang="en-US" sz="102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13993"/>
            <a:ext cx="8913222" cy="4781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How can you support learning outside school?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Helpful questions to ask at home.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640080" y="1417320"/>
            <a:ext cx="4892040" cy="1335024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0080" y="1417320"/>
            <a:ext cx="50292" cy="133502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822960" y="15544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Revision</a:t>
            </a:r>
            <a:endParaRPr lang="en-US" sz="1130"/>
          </a:p>
        </p:txBody>
      </p:sp>
      <p:sp>
        <p:nvSpPr>
          <p:cNvPr id="12" name="Text 9"/>
          <p:cNvSpPr/>
          <p:nvPr/>
        </p:nvSpPr>
        <p:spPr>
          <a:xfrm>
            <a:off x="822960" y="1892808"/>
            <a:ext cx="457200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Where can they revise? Where is the quiet space that supports focus?</a:t>
            </a:r>
            <a:endParaRPr lang="en-US" sz="1600"/>
          </a:p>
        </p:txBody>
      </p:sp>
      <p:sp>
        <p:nvSpPr>
          <p:cNvPr id="13" name="Shape 10"/>
          <p:cNvSpPr/>
          <p:nvPr/>
        </p:nvSpPr>
        <p:spPr>
          <a:xfrm>
            <a:off x="6172200" y="1417320"/>
            <a:ext cx="4892040" cy="1335024"/>
          </a:xfrm>
          <a:prstGeom prst="roundRect">
            <a:avLst>
              <a:gd name="adj" fmla="val 2740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6172200" y="1417320"/>
            <a:ext cx="50292" cy="133502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6355080" y="15544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Exam practice</a:t>
            </a:r>
            <a:endParaRPr lang="en-US" sz="1130"/>
          </a:p>
        </p:txBody>
      </p:sp>
      <p:sp>
        <p:nvSpPr>
          <p:cNvPr id="16" name="Text 13"/>
          <p:cNvSpPr/>
          <p:nvPr/>
        </p:nvSpPr>
        <p:spPr>
          <a:xfrm>
            <a:off x="6355080" y="1892808"/>
            <a:ext cx="457200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What are they doing to </a:t>
            </a:r>
            <a:r>
              <a:rPr lang="en-US" sz="1600" err="1">
                <a:solidFill>
                  <a:srgbClr val="0B2740"/>
                </a:solidFill>
                <a:latin typeface="Aptos"/>
              </a:rPr>
              <a:t>practise</a:t>
            </a:r>
            <a:r>
              <a:rPr lang="en-US" sz="1600">
                <a:solidFill>
                  <a:srgbClr val="0B2740"/>
                </a:solidFill>
                <a:latin typeface="Aptos"/>
              </a:rPr>
              <a:t> and improve? Are they using timed conditions</a:t>
            </a:r>
            <a:r>
              <a:rPr lang="en-US" sz="1050">
                <a:solidFill>
                  <a:srgbClr val="0B2740"/>
                </a:solidFill>
                <a:latin typeface="Aptos"/>
              </a:rPr>
              <a:t>?</a:t>
            </a:r>
            <a:endParaRPr lang="en-US" sz="1050"/>
          </a:p>
        </p:txBody>
      </p:sp>
      <p:sp>
        <p:nvSpPr>
          <p:cNvPr id="17" name="Shape 14"/>
          <p:cNvSpPr/>
          <p:nvPr/>
        </p:nvSpPr>
        <p:spPr>
          <a:xfrm>
            <a:off x="640080" y="3246120"/>
            <a:ext cx="4892040" cy="1335024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640080" y="3246120"/>
            <a:ext cx="50292" cy="133502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22960" y="33832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Wider reading</a:t>
            </a:r>
            <a:endParaRPr lang="en-US" sz="1130"/>
          </a:p>
        </p:txBody>
      </p:sp>
      <p:sp>
        <p:nvSpPr>
          <p:cNvPr id="20" name="Text 17"/>
          <p:cNvSpPr/>
          <p:nvPr/>
        </p:nvSpPr>
        <p:spPr>
          <a:xfrm>
            <a:off x="822960" y="3721608"/>
            <a:ext cx="457200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Are they using libraries, Teams channels, documentaries or podcasts?</a:t>
            </a:r>
            <a:endParaRPr lang="en-US" sz="1600"/>
          </a:p>
        </p:txBody>
      </p:sp>
      <p:sp>
        <p:nvSpPr>
          <p:cNvPr id="21" name="Shape 18"/>
          <p:cNvSpPr/>
          <p:nvPr/>
        </p:nvSpPr>
        <p:spPr>
          <a:xfrm>
            <a:off x="6172200" y="3246120"/>
            <a:ext cx="4892040" cy="1335024"/>
          </a:xfrm>
          <a:prstGeom prst="roundRect">
            <a:avLst>
              <a:gd name="adj" fmla="val 2740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9"/>
          <p:cNvSpPr/>
          <p:nvPr/>
        </p:nvSpPr>
        <p:spPr>
          <a:xfrm>
            <a:off x="6172200" y="3246120"/>
            <a:ext cx="50292" cy="133502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6355080" y="33832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Elevate Education</a:t>
            </a:r>
            <a:endParaRPr lang="en-US" sz="1130"/>
          </a:p>
        </p:txBody>
      </p:sp>
      <p:sp>
        <p:nvSpPr>
          <p:cNvPr id="24" name="Text 21"/>
          <p:cNvSpPr/>
          <p:nvPr/>
        </p:nvSpPr>
        <p:spPr>
          <a:xfrm>
            <a:off x="6355080" y="3721608"/>
            <a:ext cx="457200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B2740"/>
                </a:solidFill>
                <a:latin typeface="Aptos"/>
              </a:rPr>
              <a:t>Watch for parent emails with advice on studying, revision, exams and wellbeing.</a:t>
            </a:r>
            <a:endParaRPr lang="en-US" sz="1600"/>
          </a:p>
        </p:txBody>
      </p:sp>
      <p:sp>
        <p:nvSpPr>
          <p:cNvPr id="25" name="Shape 22"/>
          <p:cNvSpPr/>
          <p:nvPr/>
        </p:nvSpPr>
        <p:spPr>
          <a:xfrm>
            <a:off x="914400" y="5596128"/>
            <a:ext cx="10149840" cy="566928"/>
          </a:xfrm>
          <a:prstGeom prst="roundRect">
            <a:avLst>
              <a:gd name="adj" fmla="val 6452"/>
            </a:avLst>
          </a:prstGeom>
          <a:solidFill>
            <a:srgbClr val="EFE8D8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1097280" y="5733288"/>
            <a:ext cx="9829800" cy="292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A powerful routine: ask your child to explain what they learnt, what they practised, and what they will do next.</a:t>
            </a:r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20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900" b="1">
                <a:solidFill>
                  <a:srgbClr val="082F54"/>
                </a:solidFill>
                <a:latin typeface="Aptos"/>
                <a:ea typeface="Aptos Display" pitchFamily="34" charset="-122"/>
                <a:cs typeface="Aptos Display" pitchFamily="34" charset="-120"/>
              </a:rPr>
              <a:t>Year 13 Predicted grades and parent support</a:t>
            </a:r>
            <a:endParaRPr lang="en-US" sz="2300">
              <a:latin typeface="Aptos"/>
            </a:endParaRPr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realistic and fair process helps students apply wisely.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731520" y="1325880"/>
            <a:ext cx="5074920" cy="192024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731520" y="1325880"/>
            <a:ext cx="50292" cy="192024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14400" y="146304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Predicted grades</a:t>
            </a:r>
            <a:endParaRPr lang="en-US" sz="1200"/>
          </a:p>
        </p:txBody>
      </p:sp>
      <p:sp>
        <p:nvSpPr>
          <p:cNvPr id="12" name="Text 9"/>
          <p:cNvSpPr/>
          <p:nvPr/>
        </p:nvSpPr>
        <p:spPr>
          <a:xfrm>
            <a:off x="777631" y="1716701"/>
            <a:ext cx="4754880" cy="13350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400">
                <a:solidFill>
                  <a:srgbClr val="0B2740"/>
                </a:solidFill>
                <a:latin typeface="Aptos"/>
              </a:rPr>
              <a:t>Students have already been given Predicted grades from Year 12 EOY Mocks for UCAS applications are based on UCAS exams and evidence. </a:t>
            </a:r>
            <a:endParaRPr lang="en-US" sz="1400">
              <a:solidFill>
                <a:srgbClr val="000000"/>
              </a:solidFill>
              <a:latin typeface="Aptos"/>
            </a:endParaRPr>
          </a:p>
          <a:p>
            <a:pPr marL="171450" indent="-171450">
              <a:buFont typeface="Arial"/>
              <a:buChar char="•"/>
            </a:pPr>
            <a:endParaRPr lang="en-US" sz="1400">
              <a:solidFill>
                <a:srgbClr val="0B2740"/>
              </a:solidFill>
              <a:latin typeface="Aptos"/>
            </a:endParaRPr>
          </a:p>
          <a:p>
            <a:pPr marL="171450" indent="-171450">
              <a:buFont typeface="Arial"/>
              <a:buChar char="•"/>
            </a:pPr>
            <a:r>
              <a:rPr lang="en-US" sz="1400">
                <a:solidFill>
                  <a:srgbClr val="0B2740"/>
                </a:solidFill>
                <a:latin typeface="Aptos"/>
              </a:rPr>
              <a:t>We have a duty to support applications, but also to be realistic and fair to all students</a:t>
            </a:r>
            <a:r>
              <a:rPr lang="en-US" sz="1100">
                <a:solidFill>
                  <a:srgbClr val="0B2740"/>
                </a:solidFill>
                <a:latin typeface="Aptos"/>
              </a:rPr>
              <a:t>.</a:t>
            </a:r>
            <a:endParaRPr lang="en-US" sz="1100"/>
          </a:p>
        </p:txBody>
      </p:sp>
      <p:sp>
        <p:nvSpPr>
          <p:cNvPr id="13" name="Shape 10"/>
          <p:cNvSpPr/>
          <p:nvPr/>
        </p:nvSpPr>
        <p:spPr>
          <a:xfrm>
            <a:off x="6263640" y="1325880"/>
            <a:ext cx="5074920" cy="475488"/>
          </a:xfrm>
          <a:prstGeom prst="roundRect">
            <a:avLst>
              <a:gd name="adj" fmla="val 7692"/>
            </a:avLst>
          </a:prstGeom>
          <a:solidFill>
            <a:srgbClr val="EFE8D8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446520" y="146304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How you can help</a:t>
            </a:r>
            <a:endParaRPr lang="en-US" sz="1150"/>
          </a:p>
        </p:txBody>
      </p:sp>
      <p:sp>
        <p:nvSpPr>
          <p:cNvPr id="15" name="Text 12"/>
          <p:cNvSpPr/>
          <p:nvPr/>
        </p:nvSpPr>
        <p:spPr>
          <a:xfrm>
            <a:off x="6446520" y="1956816"/>
            <a:ext cx="4526280" cy="2971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1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Talk to your child about careers, courses and apprenticeships.</a:t>
            </a:r>
            <a:endParaRPr lang="en-US" sz="14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1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Read over their statement or ask trusted family/friends to help.</a:t>
            </a:r>
            <a:endParaRPr lang="en-US" sz="14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1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Explore </a:t>
            </a:r>
            <a:r>
              <a:rPr lang="en-US" sz="1400" err="1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Unifrog</a:t>
            </a:r>
            <a:r>
              <a:rPr lang="en-US" sz="1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 together and look at entry requirements.</a:t>
            </a:r>
            <a:endParaRPr lang="en-US" sz="14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1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Support routines around attendance, sleep, quiet study and phone use.</a:t>
            </a:r>
            <a:endParaRPr lang="en-US" sz="14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1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Communicate with school early if you need advice or support.</a:t>
            </a:r>
            <a:endParaRPr lang="en-US" sz="1400">
              <a:latin typeface="Apto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143000" y="5715000"/>
            <a:ext cx="9875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99A2E"/>
                </a:solidFill>
                <a:latin typeface="Aptos"/>
              </a:rPr>
              <a:t>Together, we can move mountains.</a:t>
            </a:r>
            <a:endParaRPr lang="en-US" sz="1250"/>
          </a:p>
        </p:txBody>
      </p:sp>
      <p:pic>
        <p:nvPicPr>
          <p:cNvPr id="17" name="Picture 16" descr="slide26_coll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493008"/>
            <a:ext cx="5074920" cy="1298448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731520" y="4864608"/>
            <a:ext cx="5074920" cy="310896"/>
          </a:xfrm>
          <a:prstGeom prst="roundRect">
            <a:avLst/>
          </a:prstGeom>
          <a:solidFill>
            <a:srgbClr val="F0E9DA"/>
          </a:solidFill>
          <a:ln>
            <a:solidFill>
              <a:srgbClr val="E4D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50">
                <a:solidFill>
                  <a:srgbClr val="082F54"/>
                </a:solidFill>
                <a:latin typeface="Aptos"/>
              </a:rPr>
              <a:t>Realistic choices • informed conversations • stronger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Preparing for exams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students and families should have on the radar.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822960" y="13258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822960" y="14721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1</a:t>
            </a:r>
            <a:endParaRPr lang="en-US" sz="900"/>
          </a:p>
        </p:txBody>
      </p:sp>
      <p:sp>
        <p:nvSpPr>
          <p:cNvPr id="11" name="Shape 8"/>
          <p:cNvSpPr/>
          <p:nvPr/>
        </p:nvSpPr>
        <p:spPr>
          <a:xfrm>
            <a:off x="594360" y="2029968"/>
            <a:ext cx="2194560" cy="123444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777240" y="21671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Year 13 UCAS exams</a:t>
            </a:r>
            <a:endParaRPr lang="en-US" sz="950"/>
          </a:p>
        </p:txBody>
      </p:sp>
      <p:sp>
        <p:nvSpPr>
          <p:cNvPr id="13" name="Text 10"/>
          <p:cNvSpPr/>
          <p:nvPr/>
        </p:nvSpPr>
        <p:spPr>
          <a:xfrm>
            <a:off x="777240" y="2505456"/>
            <a:ext cx="1874520" cy="6492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50">
                <a:solidFill>
                  <a:srgbClr val="0B2740"/>
                </a:solidFill>
                <a:latin typeface="Aptos"/>
              </a:rPr>
              <a:t>21st and 28th September</a:t>
            </a:r>
            <a:endParaRPr lang="en-US">
              <a:solidFill>
                <a:srgbClr val="000000"/>
              </a:solidFill>
              <a:latin typeface="Aptos"/>
            </a:endParaRPr>
          </a:p>
          <a:p>
            <a:r>
              <a:rPr lang="en-US" sz="1250">
                <a:solidFill>
                  <a:srgbClr val="0B2740"/>
                </a:solidFill>
              </a:rPr>
              <a:t>12th and 19th October </a:t>
            </a:r>
          </a:p>
        </p:txBody>
      </p:sp>
      <p:sp>
        <p:nvSpPr>
          <p:cNvPr id="14" name="Shape 11"/>
          <p:cNvSpPr/>
          <p:nvPr/>
        </p:nvSpPr>
        <p:spPr>
          <a:xfrm>
            <a:off x="3611880" y="13258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3611880" y="14721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2</a:t>
            </a:r>
            <a:endParaRPr lang="en-US" sz="900"/>
          </a:p>
        </p:txBody>
      </p:sp>
      <p:sp>
        <p:nvSpPr>
          <p:cNvPr id="16" name="Shape 13"/>
          <p:cNvSpPr/>
          <p:nvPr/>
        </p:nvSpPr>
        <p:spPr>
          <a:xfrm>
            <a:off x="3383280" y="2029968"/>
            <a:ext cx="2194560" cy="1234440"/>
          </a:xfrm>
          <a:prstGeom prst="roundRect">
            <a:avLst>
              <a:gd name="adj" fmla="val 2963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3566160" y="21671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Year 13 final mock exams</a:t>
            </a:r>
            <a:endParaRPr lang="en-US" sz="950"/>
          </a:p>
        </p:txBody>
      </p:sp>
      <p:sp>
        <p:nvSpPr>
          <p:cNvPr id="18" name="Text 15"/>
          <p:cNvSpPr/>
          <p:nvPr/>
        </p:nvSpPr>
        <p:spPr>
          <a:xfrm>
            <a:off x="3566160" y="2505456"/>
            <a:ext cx="1874520" cy="6492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050">
                <a:solidFill>
                  <a:srgbClr val="0B2740"/>
                </a:solidFill>
              </a:rPr>
              <a:t>Week beginning 1st and 8th February</a:t>
            </a:r>
          </a:p>
        </p:txBody>
      </p:sp>
      <p:sp>
        <p:nvSpPr>
          <p:cNvPr id="19" name="Shape 16"/>
          <p:cNvSpPr/>
          <p:nvPr/>
        </p:nvSpPr>
        <p:spPr>
          <a:xfrm>
            <a:off x="6400800" y="13258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6400800" y="14721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3</a:t>
            </a:r>
            <a:endParaRPr lang="en-US" sz="900"/>
          </a:p>
        </p:txBody>
      </p:sp>
      <p:sp>
        <p:nvSpPr>
          <p:cNvPr id="21" name="Shape 18"/>
          <p:cNvSpPr/>
          <p:nvPr/>
        </p:nvSpPr>
        <p:spPr>
          <a:xfrm>
            <a:off x="6172200" y="2029968"/>
            <a:ext cx="2194560" cy="123444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6355080" y="21671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Year 12 mock exams</a:t>
            </a:r>
            <a:endParaRPr lang="en-US" sz="950"/>
          </a:p>
        </p:txBody>
      </p:sp>
      <p:sp>
        <p:nvSpPr>
          <p:cNvPr id="23" name="Text 20"/>
          <p:cNvSpPr/>
          <p:nvPr/>
        </p:nvSpPr>
        <p:spPr>
          <a:xfrm>
            <a:off x="6355080" y="2505456"/>
            <a:ext cx="1874520" cy="6492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050">
                <a:solidFill>
                  <a:srgbClr val="0B2740"/>
                </a:solidFill>
                <a:latin typeface="Aptos"/>
              </a:rPr>
              <a:t>January  Week beginning 4th and 11th</a:t>
            </a:r>
          </a:p>
          <a:p>
            <a:r>
              <a:rPr lang="en-US" sz="1050">
                <a:solidFill>
                  <a:srgbClr val="0B2740"/>
                </a:solidFill>
              </a:rPr>
              <a:t>June- Week beginning 7th and 14th June</a:t>
            </a:r>
          </a:p>
        </p:txBody>
      </p:sp>
      <p:sp>
        <p:nvSpPr>
          <p:cNvPr id="24" name="Shape 21"/>
          <p:cNvSpPr/>
          <p:nvPr/>
        </p:nvSpPr>
        <p:spPr>
          <a:xfrm>
            <a:off x="9189720" y="13258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9189720" y="14721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4</a:t>
            </a:r>
            <a:endParaRPr lang="en-US" sz="900"/>
          </a:p>
        </p:txBody>
      </p:sp>
      <p:sp>
        <p:nvSpPr>
          <p:cNvPr id="26" name="Shape 23"/>
          <p:cNvSpPr/>
          <p:nvPr/>
        </p:nvSpPr>
        <p:spPr>
          <a:xfrm>
            <a:off x="8961120" y="2029968"/>
            <a:ext cx="2194560" cy="1234440"/>
          </a:xfrm>
          <a:prstGeom prst="roundRect">
            <a:avLst>
              <a:gd name="adj" fmla="val 2963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9144000" y="21671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Vocational subjects</a:t>
            </a:r>
            <a:endParaRPr lang="en-US" sz="950"/>
          </a:p>
        </p:txBody>
      </p:sp>
      <p:sp>
        <p:nvSpPr>
          <p:cNvPr id="28" name="Text 25"/>
          <p:cNvSpPr/>
          <p:nvPr/>
        </p:nvSpPr>
        <p:spPr>
          <a:xfrm>
            <a:off x="9144000" y="2505456"/>
            <a:ext cx="1874520" cy="6492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January exam units</a:t>
            </a:r>
            <a:endParaRPr lang="en-US" sz="900"/>
          </a:p>
        </p:txBody>
      </p:sp>
      <p:sp>
        <p:nvSpPr>
          <p:cNvPr id="29" name="Shape 26"/>
          <p:cNvSpPr/>
          <p:nvPr/>
        </p:nvSpPr>
        <p:spPr>
          <a:xfrm>
            <a:off x="914400" y="3977640"/>
            <a:ext cx="10104120" cy="365760"/>
          </a:xfrm>
          <a:prstGeom prst="roundRect">
            <a:avLst>
              <a:gd name="adj" fmla="val 10000"/>
            </a:avLst>
          </a:prstGeom>
          <a:solidFill>
            <a:srgbClr val="EFE8D8"/>
          </a:solidFill>
          <a:ln w="12700">
            <a:solidFill>
              <a:srgbClr val="D9D0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4607170" y="3981154"/>
            <a:ext cx="10302846" cy="3781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>
                <a:solidFill>
                  <a:srgbClr val="082F54"/>
                </a:solidFill>
                <a:latin typeface="Aptos"/>
              </a:rPr>
              <a:t>How parents can support</a:t>
            </a:r>
            <a:endParaRPr lang="en-US" sz="1040"/>
          </a:p>
        </p:txBody>
      </p:sp>
      <p:sp>
        <p:nvSpPr>
          <p:cNvPr id="31" name="TextBox 30"/>
          <p:cNvSpPr txBox="1"/>
          <p:nvPr/>
        </p:nvSpPr>
        <p:spPr>
          <a:xfrm>
            <a:off x="755748" y="4480000"/>
            <a:ext cx="9778692" cy="1776846"/>
          </a:xfrm>
          <a:prstGeom prst="rect">
            <a:avLst/>
          </a:prstGeom>
          <a:noFill/>
        </p:spPr>
        <p:txBody>
          <a:bodyPr wrap="square" lIns="90000" tIns="60000" rIns="90000" bIns="60000" anchor="t">
            <a:normAutofit/>
          </a:bodyPr>
          <a:lstStyle/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sz="1400">
                <a:solidFill>
                  <a:srgbClr val="082F54"/>
                </a:solidFill>
                <a:latin typeface="Aptos"/>
              </a:rPr>
              <a:t>•</a:t>
            </a:r>
            <a:r>
              <a:rPr lang="en-GB" sz="1400">
                <a:solidFill>
                  <a:srgbClr val="082F54"/>
                </a:solidFill>
                <a:latin typeface="Aptos"/>
              </a:rPr>
              <a:t>No appointments / Absences during Mock window  </a:t>
            </a:r>
            <a:endParaRPr lang="en-US" sz="1400"/>
          </a:p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sz="1400">
                <a:solidFill>
                  <a:srgbClr val="082F54"/>
                </a:solidFill>
                <a:latin typeface="Aptos"/>
              </a:rPr>
              <a:t>Communication with school</a:t>
            </a:r>
            <a:endParaRPr sz="1400"/>
          </a:p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sz="1400">
                <a:solidFill>
                  <a:srgbClr val="082F54"/>
                </a:solidFill>
                <a:latin typeface="Aptos"/>
              </a:rPr>
              <a:t>• Create a study environment at home</a:t>
            </a:r>
          </a:p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sz="1400">
                <a:solidFill>
                  <a:srgbClr val="082F54"/>
                </a:solidFill>
                <a:latin typeface="Aptos"/>
              </a:rPr>
              <a:t>• Know your child’s revision timetable</a:t>
            </a:r>
          </a:p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sz="1400">
                <a:solidFill>
                  <a:srgbClr val="082F54"/>
                </a:solidFill>
                <a:latin typeface="Aptos"/>
              </a:rPr>
              <a:t>• Hold your child accountable for outcomes</a:t>
            </a:r>
          </a:p>
          <a:p>
            <a:pPr marL="285750" indent="-285750">
              <a:spcAft>
                <a:spcPts val="400"/>
              </a:spcAft>
              <a:buFont typeface="Arial"/>
              <a:buChar char="•"/>
            </a:pPr>
            <a:r>
              <a:rPr sz="1400">
                <a:solidFill>
                  <a:srgbClr val="082F54"/>
                </a:solidFill>
                <a:latin typeface="Aptos"/>
              </a:rPr>
              <a:t>• Support timed practice in calm conditions</a:t>
            </a:r>
          </a:p>
        </p:txBody>
      </p:sp>
      <p:pic>
        <p:nvPicPr>
          <p:cNvPr id="32" name="Picture 31" descr="slide20_coll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4599432"/>
            <a:ext cx="3886200" cy="102412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C0291-20D0-75DD-3658-3D5332180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58CAE49-EA93-E6CC-3FB4-550E686B2B65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51C3093-B8CC-6F2F-AC8E-DA567F31A414}"/>
              </a:ext>
            </a:extLst>
          </p:cNvPr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97D3A56-6BDA-27D8-7C89-4E6DE8A12EE3}"/>
              </a:ext>
            </a:extLst>
          </p:cNvPr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>
            <a:extLst>
              <a:ext uri="{FF2B5EF4-FFF2-40B4-BE49-F238E27FC236}">
                <a16:creationId xmlns:a16="http://schemas.microsoft.com/office/drawing/2014/main" id="{FE10036F-84E2-4479-2937-DCD8432BE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9063C6FE-7E5F-311B-4703-38284CCA4986}"/>
              </a:ext>
            </a:extLst>
          </p:cNvPr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Preparing for exams</a:t>
            </a:r>
            <a:endParaRPr lang="en-US" sz="23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CBC8FD96-EE35-68A5-EBAA-D5167C5D75AF}"/>
              </a:ext>
            </a:extLst>
          </p:cNvPr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students and families should have on the radar.</a:t>
            </a:r>
            <a:endParaRPr lang="en-US" sz="105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80EB8F8E-17E0-0B53-C65C-F2D134959934}"/>
              </a:ext>
            </a:extLst>
          </p:cNvPr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CE8CF71B-822F-CCB3-9CA1-E29E8E28B166}"/>
              </a:ext>
            </a:extLst>
          </p:cNvPr>
          <p:cNvSpPr/>
          <p:nvPr/>
        </p:nvSpPr>
        <p:spPr>
          <a:xfrm>
            <a:off x="822960" y="13258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50F87F67-791A-B3D5-634B-C619DA726FD2}"/>
              </a:ext>
            </a:extLst>
          </p:cNvPr>
          <p:cNvSpPr/>
          <p:nvPr/>
        </p:nvSpPr>
        <p:spPr>
          <a:xfrm>
            <a:off x="822960" y="14721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1</a:t>
            </a:r>
            <a:endParaRPr lang="en-US" sz="90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C2B4A577-E614-E155-BE87-CD4F13854638}"/>
              </a:ext>
            </a:extLst>
          </p:cNvPr>
          <p:cNvSpPr/>
          <p:nvPr/>
        </p:nvSpPr>
        <p:spPr>
          <a:xfrm>
            <a:off x="594360" y="2029968"/>
            <a:ext cx="2194560" cy="123444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03CC867B-4B08-6151-62FA-7DCEA74CA22A}"/>
              </a:ext>
            </a:extLst>
          </p:cNvPr>
          <p:cNvSpPr/>
          <p:nvPr/>
        </p:nvSpPr>
        <p:spPr>
          <a:xfrm>
            <a:off x="777240" y="21671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Year 13 UCAS exams</a:t>
            </a:r>
            <a:endParaRPr lang="en-US" sz="95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869BB7F4-DDDB-04FF-5697-8D59C90FD774}"/>
              </a:ext>
            </a:extLst>
          </p:cNvPr>
          <p:cNvSpPr/>
          <p:nvPr/>
        </p:nvSpPr>
        <p:spPr>
          <a:xfrm>
            <a:off x="777240" y="2505456"/>
            <a:ext cx="1874520" cy="6492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50">
                <a:solidFill>
                  <a:srgbClr val="0B2740"/>
                </a:solidFill>
                <a:latin typeface="Aptos"/>
              </a:rPr>
              <a:t>21st and 28th September</a:t>
            </a:r>
            <a:endParaRPr lang="en-US">
              <a:solidFill>
                <a:srgbClr val="000000"/>
              </a:solidFill>
              <a:latin typeface="Aptos"/>
            </a:endParaRPr>
          </a:p>
          <a:p>
            <a:r>
              <a:rPr lang="en-US" sz="1250">
                <a:solidFill>
                  <a:srgbClr val="0B2740"/>
                </a:solidFill>
                <a:latin typeface="Aptos"/>
              </a:rPr>
              <a:t>12th and 19th October </a:t>
            </a: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A9562E65-D60C-2458-1010-8773AD7F7876}"/>
              </a:ext>
            </a:extLst>
          </p:cNvPr>
          <p:cNvSpPr/>
          <p:nvPr/>
        </p:nvSpPr>
        <p:spPr>
          <a:xfrm>
            <a:off x="3611880" y="13258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DA4111B4-A56B-BE67-D69A-74E5554849B5}"/>
              </a:ext>
            </a:extLst>
          </p:cNvPr>
          <p:cNvSpPr/>
          <p:nvPr/>
        </p:nvSpPr>
        <p:spPr>
          <a:xfrm>
            <a:off x="3611880" y="14721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2</a:t>
            </a:r>
            <a:endParaRPr lang="en-US" sz="9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D6736FB6-02D0-CABF-5FDE-F6459C7A1CB8}"/>
              </a:ext>
            </a:extLst>
          </p:cNvPr>
          <p:cNvSpPr/>
          <p:nvPr/>
        </p:nvSpPr>
        <p:spPr>
          <a:xfrm>
            <a:off x="3383280" y="2029968"/>
            <a:ext cx="2194560" cy="1234440"/>
          </a:xfrm>
          <a:prstGeom prst="roundRect">
            <a:avLst>
              <a:gd name="adj" fmla="val 2963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E4E9E810-C17D-D2EB-7830-FA2A6B3582CA}"/>
              </a:ext>
            </a:extLst>
          </p:cNvPr>
          <p:cNvSpPr/>
          <p:nvPr/>
        </p:nvSpPr>
        <p:spPr>
          <a:xfrm>
            <a:off x="3566160" y="21671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Year 13 final mock exams</a:t>
            </a:r>
            <a:endParaRPr lang="en-US" sz="95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5EFB46D3-AFB1-A047-8B07-ED31C23E5FAE}"/>
              </a:ext>
            </a:extLst>
          </p:cNvPr>
          <p:cNvSpPr/>
          <p:nvPr/>
        </p:nvSpPr>
        <p:spPr>
          <a:xfrm>
            <a:off x="3566160" y="2505456"/>
            <a:ext cx="1874520" cy="6492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050">
                <a:solidFill>
                  <a:srgbClr val="0B2740"/>
                </a:solidFill>
                <a:latin typeface="Aptos"/>
              </a:rPr>
              <a:t>Week beginning 1st and 8th February</a:t>
            </a:r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FB11B458-AC7A-9C4E-35C0-9A8D47F41F6A}"/>
              </a:ext>
            </a:extLst>
          </p:cNvPr>
          <p:cNvSpPr/>
          <p:nvPr/>
        </p:nvSpPr>
        <p:spPr>
          <a:xfrm>
            <a:off x="6400800" y="13258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38757AF7-CAA7-4BAB-FF3C-624130AF0151}"/>
              </a:ext>
            </a:extLst>
          </p:cNvPr>
          <p:cNvSpPr/>
          <p:nvPr/>
        </p:nvSpPr>
        <p:spPr>
          <a:xfrm>
            <a:off x="6400800" y="14721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3</a:t>
            </a:r>
            <a:endParaRPr lang="en-US" sz="900"/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FD856D99-0FA7-A294-2389-C77040FE0C11}"/>
              </a:ext>
            </a:extLst>
          </p:cNvPr>
          <p:cNvSpPr/>
          <p:nvPr/>
        </p:nvSpPr>
        <p:spPr>
          <a:xfrm>
            <a:off x="6172200" y="2029968"/>
            <a:ext cx="2194560" cy="123444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CCBEF13C-EE29-54D0-451B-EF8104B2D891}"/>
              </a:ext>
            </a:extLst>
          </p:cNvPr>
          <p:cNvSpPr/>
          <p:nvPr/>
        </p:nvSpPr>
        <p:spPr>
          <a:xfrm>
            <a:off x="6355080" y="21671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Year 12 mock exams</a:t>
            </a:r>
            <a:endParaRPr lang="en-US" sz="950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FE0E7280-694A-28FB-5132-8885AA2B3C58}"/>
              </a:ext>
            </a:extLst>
          </p:cNvPr>
          <p:cNvSpPr/>
          <p:nvPr/>
        </p:nvSpPr>
        <p:spPr>
          <a:xfrm>
            <a:off x="6355080" y="2505456"/>
            <a:ext cx="1874520" cy="6492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050">
                <a:solidFill>
                  <a:srgbClr val="0B2740"/>
                </a:solidFill>
                <a:latin typeface="Aptos"/>
              </a:rPr>
              <a:t>January  Week beginning 4th and 11th</a:t>
            </a:r>
          </a:p>
          <a:p>
            <a:r>
              <a:rPr lang="en-US" sz="1050">
                <a:solidFill>
                  <a:srgbClr val="0B2740"/>
                </a:solidFill>
                <a:latin typeface="Aptos"/>
              </a:rPr>
              <a:t>June- Week beginning 7th and 14th June</a:t>
            </a:r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80362569-944C-266F-821F-C9A712C5B31F}"/>
              </a:ext>
            </a:extLst>
          </p:cNvPr>
          <p:cNvSpPr/>
          <p:nvPr/>
        </p:nvSpPr>
        <p:spPr>
          <a:xfrm>
            <a:off x="9189720" y="13258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47B5B2DD-9339-1AED-E90D-A3E5C9C45998}"/>
              </a:ext>
            </a:extLst>
          </p:cNvPr>
          <p:cNvSpPr/>
          <p:nvPr/>
        </p:nvSpPr>
        <p:spPr>
          <a:xfrm>
            <a:off x="9189720" y="14721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4</a:t>
            </a:r>
            <a:endParaRPr lang="en-US" sz="90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3934FBF8-9E97-32C4-B605-409299516025}"/>
              </a:ext>
            </a:extLst>
          </p:cNvPr>
          <p:cNvSpPr/>
          <p:nvPr/>
        </p:nvSpPr>
        <p:spPr>
          <a:xfrm>
            <a:off x="8961120" y="2029968"/>
            <a:ext cx="2194560" cy="1234440"/>
          </a:xfrm>
          <a:prstGeom prst="roundRect">
            <a:avLst>
              <a:gd name="adj" fmla="val 2963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09D164D1-74D2-D2ED-0ED9-51731B6D0771}"/>
              </a:ext>
            </a:extLst>
          </p:cNvPr>
          <p:cNvSpPr/>
          <p:nvPr/>
        </p:nvSpPr>
        <p:spPr>
          <a:xfrm>
            <a:off x="9144000" y="21671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Vocational subjects</a:t>
            </a:r>
            <a:endParaRPr lang="en-US" sz="95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31CABFC2-45D5-91C3-297D-C0CCD9560DDC}"/>
              </a:ext>
            </a:extLst>
          </p:cNvPr>
          <p:cNvSpPr/>
          <p:nvPr/>
        </p:nvSpPr>
        <p:spPr>
          <a:xfrm>
            <a:off x="9144000" y="2505456"/>
            <a:ext cx="1874520" cy="6492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January exam units</a:t>
            </a:r>
            <a:endParaRPr lang="en-US" sz="900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6601968"/>
            <a:ext cx="12192000" cy="256032"/>
          </a:xfrm>
          <a:prstGeom prst="rect">
            <a:avLst/>
          </a:prstGeom>
          <a:solidFill>
            <a:srgbClr val="083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10312" y="6661404"/>
            <a:ext cx="457200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 b="0">
                <a:solidFill>
                  <a:srgbClr val="FFFFFF"/>
                </a:solidFill>
                <a:latin typeface="Aptos"/>
              </a:rPr>
              <a:t>St Augustine's Sixth Form • 6th Form Pastoral Evening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68640" y="6661404"/>
            <a:ext cx="3749039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 b="0">
                <a:solidFill>
                  <a:srgbClr val="FFFFFF"/>
                </a:solidFill>
                <a:latin typeface="Aptos"/>
              </a:rPr>
              <a:t>Faith • Love • Hope • Growth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1648" y="128016"/>
            <a:ext cx="292608" cy="29260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57200" y="438912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314E"/>
                </a:solidFill>
                <a:latin typeface="Aptos"/>
              </a:rPr>
              <a:t>Exam integrity: protecting fairness for every student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987552"/>
            <a:ext cx="777240" cy="32004"/>
          </a:xfrm>
          <a:prstGeom prst="rect">
            <a:avLst/>
          </a:prstGeom>
          <a:solidFill>
            <a:srgbClr val="C29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57200" y="1124712"/>
            <a:ext cx="10607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0">
                <a:solidFill>
                  <a:srgbClr val="172B3A"/>
                </a:solidFill>
                <a:latin typeface="Aptos"/>
              </a:rPr>
              <a:t>Students must not discuss exam content, questions, answers or hints until every student has completed the assessment.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1874519"/>
            <a:ext cx="3063240" cy="2423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48640" y="1874519"/>
            <a:ext cx="64008" cy="2423160"/>
          </a:xfrm>
          <a:prstGeom prst="rect">
            <a:avLst/>
          </a:prstGeom>
          <a:solidFill>
            <a:srgbClr val="C29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58952" y="2057400"/>
            <a:ext cx="26060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8314E"/>
                </a:solidFill>
                <a:latin typeface="Aptos"/>
              </a:rPr>
              <a:t>Early entry exams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8952" y="2487168"/>
            <a:ext cx="2587752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80" b="0">
                <a:solidFill>
                  <a:srgbClr val="172B3A"/>
                </a:solidFill>
                <a:latin typeface="Aptos"/>
              </a:rPr>
              <a:t>Some students sit papers before everyone else. Sharing what appeared in the exam gives others an unfair advantage and can compromise the process.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160520" y="1874519"/>
            <a:ext cx="3063240" cy="2423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160520" y="1874519"/>
            <a:ext cx="64008" cy="2423160"/>
          </a:xfrm>
          <a:prstGeom prst="rect">
            <a:avLst/>
          </a:prstGeom>
          <a:solidFill>
            <a:srgbClr val="C29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370832" y="2057400"/>
            <a:ext cx="26060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8314E"/>
                </a:solidFill>
                <a:latin typeface="Aptos"/>
              </a:rPr>
              <a:t>Different teaching blocks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70832" y="2487168"/>
            <a:ext cx="2587752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80" b="0">
                <a:solidFill>
                  <a:srgbClr val="172B3A"/>
                </a:solidFill>
                <a:latin typeface="Aptos"/>
              </a:rPr>
              <a:t>In subjects such as Chemistry and Maths, two classes may sit assessments at different times. Students must not pass information between classes.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772400" y="1874519"/>
            <a:ext cx="3063240" cy="2423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7772400" y="1874519"/>
            <a:ext cx="64008" cy="2423160"/>
          </a:xfrm>
          <a:prstGeom prst="rect">
            <a:avLst/>
          </a:prstGeom>
          <a:solidFill>
            <a:srgbClr val="C29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982712" y="2057400"/>
            <a:ext cx="26060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8314E"/>
                </a:solidFill>
                <a:latin typeface="Aptos"/>
              </a:rPr>
              <a:t>What this means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82712" y="2487168"/>
            <a:ext cx="2587752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80" b="0">
                <a:solidFill>
                  <a:srgbClr val="172B3A"/>
                </a:solidFill>
                <a:latin typeface="Aptos"/>
              </a:rPr>
              <a:t>No exam chat, messages, photos, group-chat comments, “hints”, or discussion of what students wrote until the assessment window is fully complete.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9120" y="4617720"/>
            <a:ext cx="11059160" cy="1783080"/>
          </a:xfrm>
          <a:prstGeom prst="roundRect">
            <a:avLst/>
          </a:prstGeom>
          <a:solidFill>
            <a:srgbClr val="083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822960" y="4602480"/>
            <a:ext cx="9926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FFFFFF"/>
                </a:solidFill>
                <a:latin typeface="Aptos"/>
              </a:rPr>
              <a:t>Why it matters: exam integrity protects fairness, trust, accurate assessment and preparation for public examinations.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43280" y="5396992"/>
            <a:ext cx="1059593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600" b="0">
                <a:solidFill>
                  <a:srgbClr val="FFFFFF"/>
                </a:solidFill>
                <a:latin typeface="Aptos"/>
              </a:rPr>
              <a:t>Please reinforce this at home: once an exam has finished, students should move on quietly and avoid conversations about the paper.</a:t>
            </a:r>
            <a:endParaRPr lang="en-US" sz="1600" b="0">
              <a:solidFill>
                <a:srgbClr val="FFFFF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44106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9B9C12-8B69-B653-01B5-430B6D51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68FDA0A-4BD7-1D88-F779-11CC2AB1BCCD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3DD786A-0111-D1B6-8A99-767A502CC0AC}"/>
              </a:ext>
            </a:extLst>
          </p:cNvPr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5DF9233-7EB0-E6EA-BFD6-442B56407320}"/>
              </a:ext>
            </a:extLst>
          </p:cNvPr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>
            <a:extLst>
              <a:ext uri="{FF2B5EF4-FFF2-40B4-BE49-F238E27FC236}">
                <a16:creationId xmlns:a16="http://schemas.microsoft.com/office/drawing/2014/main" id="{2348D37C-99AE-B7E2-A0CD-2E5A88101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3AFC070-D71F-47DB-96D0-D1776046CC6A}"/>
              </a:ext>
            </a:extLst>
          </p:cNvPr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How we are supporting students</a:t>
            </a:r>
            <a:endParaRPr lang="en-US" sz="23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5DCA26B-F4C3-6FC4-42D8-EDE37357DECA}"/>
              </a:ext>
            </a:extLst>
          </p:cNvPr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Targeted academic and pastoral support across the year.</a:t>
            </a:r>
            <a:endParaRPr lang="en-US" sz="105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5BC0E4D2-CEC9-C24B-EF2A-B0145DE5DD6F}"/>
              </a:ext>
            </a:extLst>
          </p:cNvPr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3.jpeg">
            <a:extLst>
              <a:ext uri="{FF2B5EF4-FFF2-40B4-BE49-F238E27FC236}">
                <a16:creationId xmlns:a16="http://schemas.microsoft.com/office/drawing/2014/main" id="{8C3DB6D1-66C3-63F9-D219-948029E2F6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444" r="17444"/>
          <a:stretch/>
        </p:blipFill>
        <p:spPr>
          <a:xfrm>
            <a:off x="640080" y="1325880"/>
            <a:ext cx="3749040" cy="3840480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200D9F32-2FB5-AC34-940E-FF04EB797F5D}"/>
              </a:ext>
            </a:extLst>
          </p:cNvPr>
          <p:cNvSpPr/>
          <p:nvPr/>
        </p:nvSpPr>
        <p:spPr>
          <a:xfrm>
            <a:off x="4706112" y="1632744"/>
            <a:ext cx="5820251" cy="2492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20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Afternoon interventions with subjects</a:t>
            </a:r>
            <a:endParaRPr lang="en-US" sz="20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20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Mentoring</a:t>
            </a:r>
            <a:endParaRPr lang="en-US" sz="20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20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One-to-one teacher check-ins informed by data</a:t>
            </a:r>
            <a:endParaRPr lang="en-US" sz="20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20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Subject revision planners</a:t>
            </a:r>
            <a:endParaRPr lang="en-US" sz="20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20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Supervised Direct Study (SDS)</a:t>
            </a:r>
            <a:endParaRPr lang="en-US" sz="2000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 sz="20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Focused interventions for individual students</a:t>
            </a:r>
            <a:endParaRPr lang="en-US" sz="2000">
              <a:latin typeface="Aptos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8FE42250-2A09-9838-ED98-CB0432932E97}"/>
              </a:ext>
            </a:extLst>
          </p:cNvPr>
          <p:cNvSpPr/>
          <p:nvPr/>
        </p:nvSpPr>
        <p:spPr>
          <a:xfrm>
            <a:off x="4709160" y="4770120"/>
            <a:ext cx="5989320" cy="1051560"/>
          </a:xfrm>
          <a:prstGeom prst="roundRect">
            <a:avLst>
              <a:gd name="adj" fmla="val 3478"/>
            </a:avLst>
          </a:prstGeom>
          <a:solidFill>
            <a:srgbClr val="FAF7E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5AEEDE13-F850-65AD-490A-E428D527B865}"/>
              </a:ext>
            </a:extLst>
          </p:cNvPr>
          <p:cNvSpPr/>
          <p:nvPr/>
        </p:nvSpPr>
        <p:spPr>
          <a:xfrm>
            <a:off x="4668520" y="4871720"/>
            <a:ext cx="50292" cy="10515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B79F35DB-2B91-3E09-1572-4DAF948379D4}"/>
              </a:ext>
            </a:extLst>
          </p:cNvPr>
          <p:cNvSpPr/>
          <p:nvPr/>
        </p:nvSpPr>
        <p:spPr>
          <a:xfrm>
            <a:off x="4892040" y="491744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Why?</a:t>
            </a:r>
            <a:endParaRPr lang="en-US" sz="105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24EC221D-501A-A30A-0030-B177F5CDCD05}"/>
              </a:ext>
            </a:extLst>
          </p:cNvPr>
          <p:cNvSpPr/>
          <p:nvPr/>
        </p:nvSpPr>
        <p:spPr>
          <a:xfrm>
            <a:off x="4810760" y="5174488"/>
            <a:ext cx="5669280" cy="4663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0B2740"/>
                </a:solidFill>
                <a:latin typeface="Aptos"/>
              </a:rPr>
              <a:t>To ensure students are studying, doing the right things and being held accountable for their progress.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330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C3838B-BD3A-98FD-B0AD-B326C59A2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E6341A2-D78E-5908-D3DB-F7233791FFB7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BE0F1ED-9190-BE69-B23C-900C5932FB14}"/>
              </a:ext>
            </a:extLst>
          </p:cNvPr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CAF17B3-21D0-4CDC-0C0F-BEF4F89D7092}"/>
              </a:ext>
            </a:extLst>
          </p:cNvPr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>
            <a:extLst>
              <a:ext uri="{FF2B5EF4-FFF2-40B4-BE49-F238E27FC236}">
                <a16:creationId xmlns:a16="http://schemas.microsoft.com/office/drawing/2014/main" id="{31EB8066-E447-0D8D-4CF3-B249486A4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3D46F1AA-007D-A6DE-CD9A-8C6BB2FF14B3}"/>
              </a:ext>
            </a:extLst>
          </p:cNvPr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Student bursary: financial support</a:t>
            </a:r>
            <a:endParaRPr lang="en-US" sz="23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3A25501-303B-B2FB-BBCD-B4D1A5751826}"/>
              </a:ext>
            </a:extLst>
          </p:cNvPr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 with the costs of participating in Sixth Form education.</a:t>
            </a:r>
            <a:endParaRPr lang="en-US" sz="105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D2B15A86-6C55-9007-7B43-0951364566CE}"/>
              </a:ext>
            </a:extLst>
          </p:cNvPr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8.png">
            <a:extLst>
              <a:ext uri="{FF2B5EF4-FFF2-40B4-BE49-F238E27FC236}">
                <a16:creationId xmlns:a16="http://schemas.microsoft.com/office/drawing/2014/main" id="{417A6B6C-B0C7-CB56-69AD-02F065A0F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1417320"/>
            <a:ext cx="960120" cy="960120"/>
          </a:xfrm>
          <a:prstGeom prst="rect">
            <a:avLst/>
          </a:prstGeom>
        </p:spPr>
      </p:pic>
      <p:sp>
        <p:nvSpPr>
          <p:cNvPr id="10" name="Shape 6">
            <a:extLst>
              <a:ext uri="{FF2B5EF4-FFF2-40B4-BE49-F238E27FC236}">
                <a16:creationId xmlns:a16="http://schemas.microsoft.com/office/drawing/2014/main" id="{85EEA8A5-FCD3-6644-8DE1-2D5F1B9FD539}"/>
              </a:ext>
            </a:extLst>
          </p:cNvPr>
          <p:cNvSpPr/>
          <p:nvPr/>
        </p:nvSpPr>
        <p:spPr>
          <a:xfrm>
            <a:off x="1965960" y="1325880"/>
            <a:ext cx="4526280" cy="10972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B4DCCA25-E967-971C-3B81-9F814BDA54CD}"/>
              </a:ext>
            </a:extLst>
          </p:cNvPr>
          <p:cNvSpPr/>
          <p:nvPr/>
        </p:nvSpPr>
        <p:spPr>
          <a:xfrm>
            <a:off x="1965960" y="1325880"/>
            <a:ext cx="50292" cy="10972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A77584BA-FDF1-8279-167A-4A476A18202C}"/>
              </a:ext>
            </a:extLst>
          </p:cNvPr>
          <p:cNvSpPr/>
          <p:nvPr/>
        </p:nvSpPr>
        <p:spPr>
          <a:xfrm>
            <a:off x="2148840" y="146304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What is it?</a:t>
            </a:r>
            <a:endParaRPr lang="en-US" sz="100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E0949F12-88AA-44F7-0E7B-5B6C713D1BB9}"/>
              </a:ext>
            </a:extLst>
          </p:cNvPr>
          <p:cNvSpPr/>
          <p:nvPr/>
        </p:nvSpPr>
        <p:spPr>
          <a:xfrm>
            <a:off x="2148840" y="1801368"/>
            <a:ext cx="4206240" cy="5120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The 16–19 Bursary Fund provides financial support to help eligible students participate in Sixth Form education.</a:t>
            </a:r>
            <a:endParaRPr lang="en-US" sz="95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26317C31-8DD4-CD5D-EEA9-438D0A9950A0}"/>
              </a:ext>
            </a:extLst>
          </p:cNvPr>
          <p:cNvSpPr/>
          <p:nvPr/>
        </p:nvSpPr>
        <p:spPr>
          <a:xfrm>
            <a:off x="6720840" y="1325880"/>
            <a:ext cx="4526280" cy="10972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C5A60DA-4FEF-CCB1-7011-73EB6C98DF2F}"/>
              </a:ext>
            </a:extLst>
          </p:cNvPr>
          <p:cNvSpPr/>
          <p:nvPr/>
        </p:nvSpPr>
        <p:spPr>
          <a:xfrm>
            <a:off x="6720840" y="1325880"/>
            <a:ext cx="50292" cy="10972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859983B8-B5C2-46D3-63B3-68CE5EA5E833}"/>
              </a:ext>
            </a:extLst>
          </p:cNvPr>
          <p:cNvSpPr/>
          <p:nvPr/>
        </p:nvSpPr>
        <p:spPr>
          <a:xfrm>
            <a:off x="6903720" y="146304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How is it managed?</a:t>
            </a:r>
            <a:endParaRPr lang="en-US" sz="100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D5DC1047-8FB0-7F48-B55D-75EDDC2A56BB}"/>
              </a:ext>
            </a:extLst>
          </p:cNvPr>
          <p:cNvSpPr/>
          <p:nvPr/>
        </p:nvSpPr>
        <p:spPr>
          <a:xfrm>
            <a:off x="6903720" y="1801368"/>
            <a:ext cx="4206240" cy="5120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Funding is provided by the Education and Skills Funding Agency and administered by St Augustine’s Sixth Form.</a:t>
            </a:r>
            <a:endParaRPr lang="en-US" sz="950"/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5C9FB1CE-FCCB-347F-8109-95619D4B125D}"/>
              </a:ext>
            </a:extLst>
          </p:cNvPr>
          <p:cNvSpPr/>
          <p:nvPr/>
        </p:nvSpPr>
        <p:spPr>
          <a:xfrm>
            <a:off x="822960" y="2971800"/>
            <a:ext cx="493776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0D2A002D-B9CF-1EDC-7C90-29C9FEC829E1}"/>
              </a:ext>
            </a:extLst>
          </p:cNvPr>
          <p:cNvSpPr/>
          <p:nvPr/>
        </p:nvSpPr>
        <p:spPr>
          <a:xfrm>
            <a:off x="822960" y="2971800"/>
            <a:ext cx="5029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DB4ADA1C-5D40-4CB1-FDA3-AAE67C1CCABF}"/>
              </a:ext>
            </a:extLst>
          </p:cNvPr>
          <p:cNvSpPr/>
          <p:nvPr/>
        </p:nvSpPr>
        <p:spPr>
          <a:xfrm>
            <a:off x="1005840" y="3108960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What can it be used for?</a:t>
            </a:r>
            <a:endParaRPr lang="en-US" sz="100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7275BB08-912A-BB12-CE92-92C09E2E99DA}"/>
              </a:ext>
            </a:extLst>
          </p:cNvPr>
          <p:cNvSpPr/>
          <p:nvPr/>
        </p:nvSpPr>
        <p:spPr>
          <a:xfrm>
            <a:off x="1005840" y="3447288"/>
            <a:ext cx="4617720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Textbooks, stationery and materials needed for the courses students study in Sixth Form.</a:t>
            </a:r>
            <a:endParaRPr lang="en-US" sz="1020"/>
          </a:p>
        </p:txBody>
      </p:sp>
      <p:sp>
        <p:nvSpPr>
          <p:cNvPr id="22" name="Shape 18">
            <a:extLst>
              <a:ext uri="{FF2B5EF4-FFF2-40B4-BE49-F238E27FC236}">
                <a16:creationId xmlns:a16="http://schemas.microsoft.com/office/drawing/2014/main" id="{41325BD5-CB6E-746F-41B4-CE6D6A5A43A9}"/>
              </a:ext>
            </a:extLst>
          </p:cNvPr>
          <p:cNvSpPr/>
          <p:nvPr/>
        </p:nvSpPr>
        <p:spPr>
          <a:xfrm>
            <a:off x="6309360" y="2971800"/>
            <a:ext cx="493776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9">
            <a:extLst>
              <a:ext uri="{FF2B5EF4-FFF2-40B4-BE49-F238E27FC236}">
                <a16:creationId xmlns:a16="http://schemas.microsoft.com/office/drawing/2014/main" id="{10CB5E8E-C19C-C5D1-40E4-A64619D27B32}"/>
              </a:ext>
            </a:extLst>
          </p:cNvPr>
          <p:cNvSpPr/>
          <p:nvPr/>
        </p:nvSpPr>
        <p:spPr>
          <a:xfrm>
            <a:off x="6309360" y="2971800"/>
            <a:ext cx="5029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81318A4A-6060-427E-1633-5EB708F85A44}"/>
              </a:ext>
            </a:extLst>
          </p:cNvPr>
          <p:cNvSpPr/>
          <p:nvPr/>
        </p:nvSpPr>
        <p:spPr>
          <a:xfrm>
            <a:off x="6492240" y="3108960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How to apply</a:t>
            </a:r>
            <a:endParaRPr lang="en-US" sz="1000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ADC83705-7C47-AE13-EDA3-911FC0F1B0D0}"/>
              </a:ext>
            </a:extLst>
          </p:cNvPr>
          <p:cNvSpPr/>
          <p:nvPr/>
        </p:nvSpPr>
        <p:spPr>
          <a:xfrm>
            <a:off x="6492240" y="3447288"/>
            <a:ext cx="4617720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en-US" sz="1050">
                <a:solidFill>
                  <a:srgbClr val="0B2740"/>
                </a:solidFill>
                <a:ea typeface="+mn-lt"/>
                <a:cs typeface="+mn-lt"/>
              </a:rPr>
              <a:t> </a:t>
            </a:r>
            <a:r>
              <a:rPr lang="en-US" sz="1050" b="1">
                <a:solidFill>
                  <a:srgbClr val="0B2740"/>
                </a:solidFill>
                <a:ea typeface="+mn-lt"/>
                <a:cs typeface="+mn-lt"/>
              </a:rPr>
              <a:t>Only students who are entitled to Free school meals can apply for the school bursary.</a:t>
            </a:r>
            <a:endParaRPr lang="en-US" sz="90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1050">
                <a:solidFill>
                  <a:srgbClr val="0B2740"/>
                </a:solidFill>
                <a:ea typeface="+mn-lt"/>
                <a:cs typeface="+mn-lt"/>
              </a:rPr>
              <a:t>New Year 12 students need to complete the link; posted on teams page</a:t>
            </a:r>
            <a:endParaRPr lang="en-US" sz="90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1050">
                <a:solidFill>
                  <a:srgbClr val="0B2740"/>
                </a:solidFill>
                <a:ea typeface="+mn-lt"/>
                <a:cs typeface="+mn-lt"/>
              </a:rPr>
              <a:t>Year 13  students already in receipt of bursary do not need to apply.</a:t>
            </a:r>
            <a:endParaRPr lang="en-US" sz="900">
              <a:solidFill>
                <a:srgbClr val="000000"/>
              </a:solidFill>
            </a:endParaRPr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2C05C35A-1BCF-CA9C-4D7F-AA6F762E143C}"/>
              </a:ext>
            </a:extLst>
          </p:cNvPr>
          <p:cNvSpPr/>
          <p:nvPr/>
        </p:nvSpPr>
        <p:spPr>
          <a:xfrm>
            <a:off x="1002713" y="4816231"/>
            <a:ext cx="10019324" cy="13331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2400" b="1">
                <a:solidFill>
                  <a:srgbClr val="0B2740"/>
                </a:solidFill>
                <a:latin typeface="Aptos"/>
              </a:rPr>
              <a:t>The information and the application form been posted on students sixth form teams page </a:t>
            </a:r>
          </a:p>
          <a:p>
            <a:pPr algn="ctr"/>
            <a:r>
              <a:rPr lang="en-US" sz="2400" b="1">
                <a:solidFill>
                  <a:srgbClr val="0B2740"/>
                </a:solidFill>
                <a:latin typeface="Aptos"/>
              </a:rPr>
              <a:t>Deadline: 30th September </a:t>
            </a:r>
          </a:p>
          <a:p>
            <a:pPr marL="0" indent="0" algn="ctr">
              <a:buNone/>
            </a:pPr>
            <a:r>
              <a:rPr lang="en-US" sz="2400" b="1">
                <a:solidFill>
                  <a:srgbClr val="0B2740"/>
                </a:solidFill>
                <a:latin typeface="Aptos"/>
              </a:rPr>
              <a:t>Please see </a:t>
            </a:r>
            <a:r>
              <a:rPr lang="en-US" sz="2400" b="1" err="1">
                <a:solidFill>
                  <a:srgbClr val="0B2740"/>
                </a:solidFill>
                <a:latin typeface="Aptos"/>
              </a:rPr>
              <a:t>Ms</a:t>
            </a:r>
            <a:r>
              <a:rPr lang="en-US" sz="2400" b="1">
                <a:solidFill>
                  <a:srgbClr val="0B2740"/>
                </a:solidFill>
                <a:latin typeface="Aptos"/>
              </a:rPr>
              <a:t> Donnellan with any questions </a:t>
            </a:r>
            <a:endParaRPr lang="en-US" sz="2400" b="1">
              <a:solidFill>
                <a:srgbClr val="0B27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0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In summary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matters most for a successful Sixth Form journey.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4.png"/>
          <p:cNvPicPr>
            <a:picLocks noChangeAspect="1"/>
          </p:cNvPicPr>
          <p:nvPr/>
        </p:nvPicPr>
        <p:blipFill>
          <a:blip r:embed="rId4"/>
          <a:srcRect l="18627" r="18627"/>
          <a:stretch/>
        </p:blipFill>
        <p:spPr>
          <a:xfrm>
            <a:off x="640080" y="1325880"/>
            <a:ext cx="3657600" cy="3886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17720" y="1463040"/>
            <a:ext cx="6835726" cy="34403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High expectations and strong routines</a:t>
            </a:r>
            <a:endParaRPr lang="en-US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Excellent attendance and punctuality</a:t>
            </a:r>
            <a:endParaRPr lang="en-US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Purposeful independent study</a:t>
            </a:r>
            <a:endParaRPr lang="en-US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Regular communication between home and school</a:t>
            </a:r>
            <a:endParaRPr lang="en-US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Careers, UCAS and apprenticeship planning from early on</a:t>
            </a:r>
            <a:endParaRPr lang="en-US">
              <a:solidFill>
                <a:srgbClr val="0B2740"/>
              </a:solidFill>
              <a:latin typeface="Aptos"/>
            </a:endParaRPr>
          </a:p>
          <a:p>
            <a:pPr marL="127000" indent="-127000">
              <a:lnSpc>
                <a:spcPct val="200000"/>
              </a:lnSpc>
              <a:buSzPct val="100000"/>
              <a:buChar char="•"/>
            </a:pPr>
            <a:r>
              <a:rPr lang="en-US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A team around every student</a:t>
            </a:r>
            <a:endParaRPr lang="en-US">
              <a:latin typeface="Aptos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4617720" y="5074920"/>
            <a:ext cx="5943600" cy="694944"/>
          </a:xfrm>
          <a:prstGeom prst="roundRect">
            <a:avLst>
              <a:gd name="adj" fmla="val 5263"/>
            </a:avLst>
          </a:prstGeom>
          <a:solidFill>
            <a:srgbClr val="EFE8D8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4800600" y="5212080"/>
            <a:ext cx="5623560" cy="4206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080">
                <a:solidFill>
                  <a:srgbClr val="0B2740"/>
                </a:solidFill>
                <a:latin typeface="Aptos"/>
              </a:rPr>
              <a:t>Please speak to us if you have any questions or if your child needs support.</a:t>
            </a:r>
            <a:endParaRPr lang="en-US" sz="108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71800" cy="6601968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777240"/>
            <a:ext cx="1481328" cy="14813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38912" y="2423160"/>
            <a:ext cx="2148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ptos"/>
              </a:rPr>
              <a:t>ST AUGUSTINE'S</a:t>
            </a:r>
            <a:endParaRPr lang="en-US" sz="1500"/>
          </a:p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ptos"/>
              </a:rPr>
              <a:t>SIXTH FORM</a:t>
            </a:r>
            <a:endParaRPr lang="en-US" sz="1500"/>
          </a:p>
        </p:txBody>
      </p:sp>
      <p:sp>
        <p:nvSpPr>
          <p:cNvPr id="5" name="Text 2"/>
          <p:cNvSpPr/>
          <p:nvPr/>
        </p:nvSpPr>
        <p:spPr>
          <a:xfrm>
            <a:off x="475488" y="5138928"/>
            <a:ext cx="2057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i="1">
                <a:solidFill>
                  <a:srgbClr val="FFFFFF"/>
                </a:solidFill>
                <a:latin typeface="Aptos"/>
              </a:rPr>
              <a:t>Be the Best</a:t>
            </a:r>
            <a:endParaRPr lang="en-US" sz="1400"/>
          </a:p>
          <a:p>
            <a:pPr marL="0" indent="0" algn="ctr">
              <a:buNone/>
            </a:pPr>
            <a:r>
              <a:rPr lang="en-US" sz="1600" b="1" i="1">
                <a:solidFill>
                  <a:srgbClr val="FFFFFF"/>
                </a:solidFill>
                <a:latin typeface="Aptos"/>
              </a:rPr>
              <a:t>You Can Be</a:t>
            </a:r>
            <a:endParaRPr lang="en-US" sz="1400"/>
          </a:p>
        </p:txBody>
      </p:sp>
      <p:sp>
        <p:nvSpPr>
          <p:cNvPr id="6" name="Text 3"/>
          <p:cNvSpPr/>
          <p:nvPr/>
        </p:nvSpPr>
        <p:spPr>
          <a:xfrm>
            <a:off x="3657600" y="1627632"/>
            <a:ext cx="713232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>
                <a:solidFill>
                  <a:srgbClr val="082F54"/>
                </a:solidFill>
                <a:latin typeface="Aptos"/>
              </a:rPr>
              <a:t>Aspirations</a:t>
            </a:r>
            <a:endParaRPr lang="en-US" sz="3400"/>
          </a:p>
        </p:txBody>
      </p:sp>
      <p:sp>
        <p:nvSpPr>
          <p:cNvPr id="7" name="Text 4"/>
          <p:cNvSpPr/>
          <p:nvPr/>
        </p:nvSpPr>
        <p:spPr>
          <a:xfrm>
            <a:off x="3657600" y="2788920"/>
            <a:ext cx="7132320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C99A2E"/>
                </a:solidFill>
                <a:latin typeface="Aptos"/>
              </a:rPr>
              <a:t>Work Related Learning &amp; Careers Guidance Provision</a:t>
            </a:r>
            <a:endParaRPr lang="en-US" sz="2100"/>
          </a:p>
        </p:txBody>
      </p:sp>
      <p:sp>
        <p:nvSpPr>
          <p:cNvPr id="8" name="Shape 5"/>
          <p:cNvSpPr/>
          <p:nvPr/>
        </p:nvSpPr>
        <p:spPr>
          <a:xfrm>
            <a:off x="3657600" y="3547872"/>
            <a:ext cx="1417320" cy="0"/>
          </a:xfrm>
          <a:prstGeom prst="line">
            <a:avLst/>
          </a:prstGeom>
          <a:noFill/>
          <a:ln w="254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3657600" y="3977640"/>
            <a:ext cx="704088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0">
                <a:solidFill>
                  <a:srgbClr val="41484E"/>
                </a:solidFill>
                <a:latin typeface="Aptos"/>
              </a:rPr>
              <a:t>Preparing students for future study, apprenticeships, employment and life beyond Sixth Form.</a:t>
            </a:r>
            <a:endParaRPr lang="en-US" sz="1400"/>
          </a:p>
        </p:txBody>
      </p:sp>
      <p:sp>
        <p:nvSpPr>
          <p:cNvPr id="10" name="Shape 7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12" name="Text 9"/>
          <p:cNvSpPr/>
          <p:nvPr/>
        </p:nvSpPr>
        <p:spPr>
          <a:xfrm>
            <a:off x="9372600" y="6665976"/>
            <a:ext cx="256032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50" b="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15D412C6-4246-CFAD-FDAA-4CA3C3BBC639}"/>
              </a:ext>
            </a:extLst>
          </p:cNvPr>
          <p:cNvSpPr/>
          <p:nvPr/>
        </p:nvSpPr>
        <p:spPr>
          <a:xfrm>
            <a:off x="358257" y="3546543"/>
            <a:ext cx="2057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ctr"/>
            <a:r>
              <a:rPr lang="en-US" sz="1600" b="1" i="1" err="1">
                <a:solidFill>
                  <a:srgbClr val="FFFFFF"/>
                </a:solidFill>
                <a:latin typeface="Aptos"/>
              </a:rPr>
              <a:t>Mr</a:t>
            </a:r>
            <a:r>
              <a:rPr lang="en-US" sz="1600" b="1" i="1">
                <a:solidFill>
                  <a:srgbClr val="FFFFFF"/>
                </a:solidFill>
                <a:latin typeface="Aptos"/>
              </a:rPr>
              <a:t> </a:t>
            </a:r>
            <a:r>
              <a:rPr lang="en-US" sz="1600" b="1" i="1" err="1">
                <a:solidFill>
                  <a:srgbClr val="FFFFFF"/>
                </a:solidFill>
                <a:latin typeface="Aptos"/>
              </a:rPr>
              <a:t>Ydri</a:t>
            </a:r>
            <a:endParaRPr lang="en-US" err="1">
              <a:solidFill>
                <a:srgbClr val="000000"/>
              </a:solidFill>
              <a:latin typeface="Aptos"/>
            </a:endParaRPr>
          </a:p>
          <a:p>
            <a:pPr algn="ctr"/>
            <a:r>
              <a:rPr lang="en-US" sz="1600" b="1" i="1">
                <a:solidFill>
                  <a:srgbClr val="FFFFFF"/>
                </a:solidFill>
              </a:rPr>
              <a:t>Work Related Learning Lead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Young people and workplace readiness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employability skills and professional habits matter.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template_media/ppt/media/image16.jpeg"/>
          <p:cNvPicPr>
            <a:picLocks noChangeAspect="1"/>
          </p:cNvPicPr>
          <p:nvPr/>
        </p:nvPicPr>
        <p:blipFill>
          <a:blip r:embed="rId4"/>
          <a:srcRect l="15041" r="15041"/>
          <a:stretch/>
        </p:blipFill>
        <p:spPr>
          <a:xfrm>
            <a:off x="594360" y="1325880"/>
            <a:ext cx="3931920" cy="37490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892040" y="1126309"/>
            <a:ext cx="6148010" cy="1159691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7"/>
          <p:cNvSpPr/>
          <p:nvPr/>
        </p:nvSpPr>
        <p:spPr>
          <a:xfrm>
            <a:off x="5166360" y="1499616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C99A2E"/>
                </a:solidFill>
                <a:latin typeface="Aptos"/>
              </a:rPr>
              <a:t>52%</a:t>
            </a:r>
            <a:endParaRPr lang="en-US" sz="2000"/>
          </a:p>
        </p:txBody>
      </p:sp>
      <p:sp>
        <p:nvSpPr>
          <p:cNvPr id="12" name="Text 8"/>
          <p:cNvSpPr/>
          <p:nvPr/>
        </p:nvSpPr>
        <p:spPr>
          <a:xfrm>
            <a:off x="6221452" y="1320077"/>
            <a:ext cx="4434840" cy="745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of UK employers say young people entering the workforce are generally not “job ready”.*</a:t>
            </a:r>
            <a:endParaRPr lang="en-US" sz="2000"/>
          </a:p>
        </p:txBody>
      </p:sp>
      <p:sp>
        <p:nvSpPr>
          <p:cNvPr id="13" name="Shape 9"/>
          <p:cNvSpPr/>
          <p:nvPr/>
        </p:nvSpPr>
        <p:spPr>
          <a:xfrm>
            <a:off x="4892040" y="2587752"/>
            <a:ext cx="61722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5166360" y="276148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C99A2E"/>
                </a:solidFill>
                <a:latin typeface="Aptos"/>
              </a:rPr>
              <a:t>28%</a:t>
            </a:r>
            <a:endParaRPr lang="en-US" sz="2000"/>
          </a:p>
        </p:txBody>
      </p:sp>
      <p:sp>
        <p:nvSpPr>
          <p:cNvPr id="15" name="Text 11"/>
          <p:cNvSpPr/>
          <p:nvPr/>
        </p:nvSpPr>
        <p:spPr>
          <a:xfrm>
            <a:off x="6223313" y="2762914"/>
            <a:ext cx="4434840" cy="667355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of employers who hired a young person aged 16–24 felt they were well prepared for the workplace.*</a:t>
            </a:r>
            <a:endParaRPr lang="en-US" sz="2000"/>
          </a:p>
        </p:txBody>
      </p:sp>
      <p:sp>
        <p:nvSpPr>
          <p:cNvPr id="16" name="Shape 12"/>
          <p:cNvSpPr/>
          <p:nvPr/>
        </p:nvSpPr>
        <p:spPr>
          <a:xfrm>
            <a:off x="4892040" y="3849624"/>
            <a:ext cx="61722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5166360" y="402336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C99A2E"/>
                </a:solidFill>
                <a:latin typeface="Aptos"/>
              </a:rPr>
              <a:t>71%</a:t>
            </a:r>
            <a:endParaRPr lang="en-US" sz="2000"/>
          </a:p>
        </p:txBody>
      </p:sp>
      <p:sp>
        <p:nvSpPr>
          <p:cNvPr id="18" name="Text 14"/>
          <p:cNvSpPr/>
          <p:nvPr/>
        </p:nvSpPr>
        <p:spPr>
          <a:xfrm>
            <a:off x="6221452" y="4027577"/>
            <a:ext cx="4434840" cy="63804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B2740"/>
                </a:solidFill>
                <a:latin typeface="Aptos"/>
              </a:rPr>
              <a:t>identified </a:t>
            </a:r>
            <a:r>
              <a:rPr lang="en-US" sz="2000" err="1">
                <a:solidFill>
                  <a:srgbClr val="0B2740"/>
                </a:solidFill>
                <a:latin typeface="Aptos"/>
              </a:rPr>
              <a:t>behavioural</a:t>
            </a:r>
            <a:r>
              <a:rPr lang="en-US" sz="2000">
                <a:solidFill>
                  <a:srgbClr val="0B2740"/>
                </a:solidFill>
                <a:latin typeface="Aptos"/>
              </a:rPr>
              <a:t> issues, including not knowing how to behave professionally.*</a:t>
            </a:r>
            <a:endParaRPr lang="en-US" sz="2000"/>
          </a:p>
        </p:txBody>
      </p:sp>
      <p:sp>
        <p:nvSpPr>
          <p:cNvPr id="19" name="Text 15"/>
          <p:cNvSpPr/>
          <p:nvPr/>
        </p:nvSpPr>
        <p:spPr>
          <a:xfrm>
            <a:off x="4892040" y="5440680"/>
            <a:ext cx="6126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Our response: a comprehensive </a:t>
            </a:r>
            <a:r>
              <a:rPr lang="en-US" sz="2000" b="1" err="1">
                <a:solidFill>
                  <a:srgbClr val="0B2740"/>
                </a:solidFill>
                <a:latin typeface="Aptos"/>
              </a:rPr>
              <a:t>programme</a:t>
            </a:r>
            <a:r>
              <a:rPr lang="en-US" sz="2000" b="1">
                <a:solidFill>
                  <a:srgbClr val="0B2740"/>
                </a:solidFill>
                <a:latin typeface="Aptos"/>
              </a:rPr>
              <a:t> that builds employability, confidence, communication and adaptability.</a:t>
            </a:r>
            <a:endParaRPr lang="en-US" sz="20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36B4D9-65EC-6B47-A8C8-05B38BC81970}"/>
              </a:ext>
            </a:extLst>
          </p:cNvPr>
          <p:cNvSpPr txBox="1"/>
          <p:nvPr/>
        </p:nvSpPr>
        <p:spPr>
          <a:xfrm>
            <a:off x="293077" y="6144847"/>
            <a:ext cx="1035538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GB" sz="1400" kern="1200">
                <a:latin typeface="Calibri"/>
                <a:ea typeface="+mn-ea"/>
                <a:cs typeface="+mn-cs"/>
              </a:rPr>
              <a:t>*According to a study from the CIPD. The Chartered Institute of Personnel and Development (CIPD) / 4 December 2024</a:t>
            </a:r>
            <a:endParaRPr lang="en-US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The Gatsby Benchmarks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strong careers programme is built around eight national benchmarks.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658368" y="1325880"/>
            <a:ext cx="475488" cy="475488"/>
          </a:xfrm>
          <a:prstGeom prst="ellipse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658368" y="143560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1</a:t>
            </a:r>
            <a:endParaRPr lang="en-US" sz="950"/>
          </a:p>
        </p:txBody>
      </p:sp>
      <p:sp>
        <p:nvSpPr>
          <p:cNvPr id="11" name="Text 8"/>
          <p:cNvSpPr/>
          <p:nvPr/>
        </p:nvSpPr>
        <p:spPr>
          <a:xfrm>
            <a:off x="1280160" y="1321562"/>
            <a:ext cx="1920240" cy="947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1600" b="1">
                <a:solidFill>
                  <a:srgbClr val="0B2740"/>
                </a:solidFill>
                <a:latin typeface="Aptos"/>
              </a:rPr>
              <a:t>A stable careers </a:t>
            </a:r>
            <a:r>
              <a:rPr lang="en-US" sz="1600" b="1" err="1">
                <a:solidFill>
                  <a:srgbClr val="0B2740"/>
                </a:solidFill>
                <a:latin typeface="Aptos"/>
              </a:rPr>
              <a:t>programme</a:t>
            </a:r>
            <a:r>
              <a:rPr lang="en-US" sz="1600" b="1">
                <a:solidFill>
                  <a:srgbClr val="0B2740"/>
                </a:solidFill>
                <a:latin typeface="Aptos"/>
              </a:rPr>
              <a:t> known by students, parents and teachers</a:t>
            </a:r>
            <a:endParaRPr lang="en-US" sz="1600"/>
          </a:p>
        </p:txBody>
      </p:sp>
      <p:sp>
        <p:nvSpPr>
          <p:cNvPr id="12" name="Shape 9"/>
          <p:cNvSpPr/>
          <p:nvPr/>
        </p:nvSpPr>
        <p:spPr>
          <a:xfrm>
            <a:off x="3447288" y="1325880"/>
            <a:ext cx="475488" cy="475488"/>
          </a:xfrm>
          <a:prstGeom prst="ellipse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3447288" y="143560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2</a:t>
            </a:r>
            <a:endParaRPr lang="en-US" sz="950"/>
          </a:p>
        </p:txBody>
      </p:sp>
      <p:sp>
        <p:nvSpPr>
          <p:cNvPr id="14" name="Text 11"/>
          <p:cNvSpPr/>
          <p:nvPr/>
        </p:nvSpPr>
        <p:spPr>
          <a:xfrm>
            <a:off x="4069080" y="1321562"/>
            <a:ext cx="1920240" cy="810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00" b="1">
                <a:solidFill>
                  <a:srgbClr val="0B2740"/>
                </a:solidFill>
                <a:latin typeface="Aptos"/>
              </a:rPr>
              <a:t>Learning from career and </a:t>
            </a:r>
            <a:r>
              <a:rPr lang="en-US" sz="1600" b="1" err="1">
                <a:solidFill>
                  <a:srgbClr val="0B2740"/>
                </a:solidFill>
                <a:latin typeface="Aptos"/>
              </a:rPr>
              <a:t>labour</a:t>
            </a:r>
            <a:r>
              <a:rPr lang="en-US" sz="1600" b="1">
                <a:solidFill>
                  <a:srgbClr val="0B2740"/>
                </a:solidFill>
                <a:latin typeface="Aptos"/>
              </a:rPr>
              <a:t> market information</a:t>
            </a:r>
            <a:endParaRPr lang="en-US" sz="1600"/>
          </a:p>
        </p:txBody>
      </p:sp>
      <p:sp>
        <p:nvSpPr>
          <p:cNvPr id="15" name="Shape 12"/>
          <p:cNvSpPr/>
          <p:nvPr/>
        </p:nvSpPr>
        <p:spPr>
          <a:xfrm>
            <a:off x="6236208" y="1325880"/>
            <a:ext cx="475488" cy="475488"/>
          </a:xfrm>
          <a:prstGeom prst="ellipse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6236208" y="143560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3</a:t>
            </a:r>
            <a:endParaRPr lang="en-US" sz="950"/>
          </a:p>
        </p:txBody>
      </p:sp>
      <p:sp>
        <p:nvSpPr>
          <p:cNvPr id="17" name="Text 14"/>
          <p:cNvSpPr/>
          <p:nvPr/>
        </p:nvSpPr>
        <p:spPr>
          <a:xfrm>
            <a:off x="6942667" y="1321562"/>
            <a:ext cx="1920240" cy="693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0B2740"/>
                </a:solidFill>
                <a:latin typeface="Aptos"/>
              </a:rPr>
              <a:t>Addressing the needs of each student</a:t>
            </a:r>
            <a:endParaRPr lang="en-US" sz="1600"/>
          </a:p>
        </p:txBody>
      </p:sp>
      <p:sp>
        <p:nvSpPr>
          <p:cNvPr id="18" name="Shape 15"/>
          <p:cNvSpPr/>
          <p:nvPr/>
        </p:nvSpPr>
        <p:spPr>
          <a:xfrm>
            <a:off x="9025128" y="1325880"/>
            <a:ext cx="475488" cy="475488"/>
          </a:xfrm>
          <a:prstGeom prst="ellipse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9025128" y="143560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4</a:t>
            </a:r>
            <a:endParaRPr lang="en-US" sz="950"/>
          </a:p>
        </p:txBody>
      </p:sp>
      <p:sp>
        <p:nvSpPr>
          <p:cNvPr id="20" name="Text 17"/>
          <p:cNvSpPr/>
          <p:nvPr/>
        </p:nvSpPr>
        <p:spPr>
          <a:xfrm>
            <a:off x="9646920" y="1279229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r>
              <a:rPr lang="en-US" sz="1600" b="1">
                <a:solidFill>
                  <a:srgbClr val="0B2740"/>
                </a:solidFill>
                <a:latin typeface="Aptos"/>
              </a:rPr>
              <a:t>Linking curriculum learning to future careers</a:t>
            </a:r>
            <a:endParaRPr lang="en-US" sz="1600"/>
          </a:p>
        </p:txBody>
      </p:sp>
      <p:sp>
        <p:nvSpPr>
          <p:cNvPr id="21" name="Shape 18"/>
          <p:cNvSpPr/>
          <p:nvPr/>
        </p:nvSpPr>
        <p:spPr>
          <a:xfrm>
            <a:off x="658368" y="3200400"/>
            <a:ext cx="475488" cy="47548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658368" y="331012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5</a:t>
            </a:r>
            <a:endParaRPr lang="en-US" sz="950"/>
          </a:p>
        </p:txBody>
      </p:sp>
      <p:sp>
        <p:nvSpPr>
          <p:cNvPr id="23" name="Text 20"/>
          <p:cNvSpPr/>
          <p:nvPr/>
        </p:nvSpPr>
        <p:spPr>
          <a:xfrm>
            <a:off x="1280160" y="3227832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>
                <a:solidFill>
                  <a:srgbClr val="0B2740"/>
                </a:solidFill>
                <a:latin typeface="Aptos"/>
              </a:rPr>
              <a:t>Regular encounters with employers and employees</a:t>
            </a:r>
            <a:endParaRPr lang="en-US" sz="1600"/>
          </a:p>
        </p:txBody>
      </p:sp>
      <p:sp>
        <p:nvSpPr>
          <p:cNvPr id="24" name="Shape 21"/>
          <p:cNvSpPr/>
          <p:nvPr/>
        </p:nvSpPr>
        <p:spPr>
          <a:xfrm>
            <a:off x="3447288" y="3200400"/>
            <a:ext cx="475488" cy="47548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3447288" y="331012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6</a:t>
            </a:r>
            <a:endParaRPr lang="en-US" sz="950"/>
          </a:p>
        </p:txBody>
      </p:sp>
      <p:sp>
        <p:nvSpPr>
          <p:cNvPr id="26" name="Text 23"/>
          <p:cNvSpPr/>
          <p:nvPr/>
        </p:nvSpPr>
        <p:spPr>
          <a:xfrm>
            <a:off x="4069080" y="3227832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00" b="1">
                <a:solidFill>
                  <a:srgbClr val="0B2740"/>
                </a:solidFill>
                <a:latin typeface="Aptos"/>
              </a:rPr>
              <a:t>Experiences of real workplaces</a:t>
            </a:r>
            <a:endParaRPr lang="en-US" sz="1600"/>
          </a:p>
        </p:txBody>
      </p:sp>
      <p:sp>
        <p:nvSpPr>
          <p:cNvPr id="27" name="Shape 24"/>
          <p:cNvSpPr/>
          <p:nvPr/>
        </p:nvSpPr>
        <p:spPr>
          <a:xfrm>
            <a:off x="6236208" y="3200400"/>
            <a:ext cx="475488" cy="47548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6236208" y="331012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7</a:t>
            </a:r>
            <a:endParaRPr lang="en-US" sz="950"/>
          </a:p>
        </p:txBody>
      </p:sp>
      <p:sp>
        <p:nvSpPr>
          <p:cNvPr id="29" name="Text 26"/>
          <p:cNvSpPr/>
          <p:nvPr/>
        </p:nvSpPr>
        <p:spPr>
          <a:xfrm>
            <a:off x="6942666" y="3227832"/>
            <a:ext cx="1920240" cy="68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>
                <a:solidFill>
                  <a:srgbClr val="0B2740"/>
                </a:solidFill>
                <a:latin typeface="Aptos"/>
              </a:rPr>
              <a:t>Encounters with further and higher education</a:t>
            </a:r>
            <a:endParaRPr lang="en-US" sz="1600"/>
          </a:p>
        </p:txBody>
      </p:sp>
      <p:sp>
        <p:nvSpPr>
          <p:cNvPr id="30" name="Shape 27"/>
          <p:cNvSpPr/>
          <p:nvPr/>
        </p:nvSpPr>
        <p:spPr>
          <a:xfrm>
            <a:off x="9025128" y="3200400"/>
            <a:ext cx="475488" cy="47548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9025128" y="331012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ptos"/>
              </a:rPr>
              <a:t>8</a:t>
            </a:r>
            <a:endParaRPr lang="en-US" sz="950"/>
          </a:p>
        </p:txBody>
      </p:sp>
      <p:sp>
        <p:nvSpPr>
          <p:cNvPr id="32" name="Text 29"/>
          <p:cNvSpPr/>
          <p:nvPr/>
        </p:nvSpPr>
        <p:spPr>
          <a:xfrm>
            <a:off x="9646920" y="3227832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r>
              <a:rPr lang="en-US" sz="1600" b="1">
                <a:solidFill>
                  <a:srgbClr val="0B2740"/>
                </a:solidFill>
                <a:latin typeface="Aptos"/>
              </a:rPr>
              <a:t>Personal guidance from a professional adviser</a:t>
            </a:r>
            <a:endParaRPr lang="en-US" sz="1600"/>
          </a:p>
        </p:txBody>
      </p:sp>
      <p:sp>
        <p:nvSpPr>
          <p:cNvPr id="33" name="Shape 30"/>
          <p:cNvSpPr/>
          <p:nvPr/>
        </p:nvSpPr>
        <p:spPr>
          <a:xfrm>
            <a:off x="868680" y="5486400"/>
            <a:ext cx="10469880" cy="685800"/>
          </a:xfrm>
          <a:prstGeom prst="roundRect">
            <a:avLst>
              <a:gd name="adj" fmla="val 5333"/>
            </a:avLst>
          </a:prstGeom>
          <a:solidFill>
            <a:srgbClr val="EFE8D8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1090636" y="5486791"/>
            <a:ext cx="10149840" cy="54824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0B2740"/>
                </a:solidFill>
                <a:latin typeface="Aptos"/>
              </a:rPr>
              <a:t>These benchmarks help us plan meaningful careers education, employer encounters and </a:t>
            </a:r>
            <a:r>
              <a:rPr lang="en-US" sz="1600" b="1" err="1">
                <a:solidFill>
                  <a:srgbClr val="0B2740"/>
                </a:solidFill>
                <a:latin typeface="Aptos"/>
              </a:rPr>
              <a:t>personalised</a:t>
            </a:r>
            <a:r>
              <a:rPr lang="en-US" sz="1600" b="1">
                <a:solidFill>
                  <a:srgbClr val="0B2740"/>
                </a:solidFill>
                <a:latin typeface="Aptos"/>
              </a:rPr>
              <a:t> guidance.</a:t>
            </a:r>
            <a:endParaRPr lang="en-US" sz="1600" b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School events and activities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students can expect across the year.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6"/>
          <p:cNvSpPr/>
          <p:nvPr/>
        </p:nvSpPr>
        <p:spPr>
          <a:xfrm>
            <a:off x="6023383" y="1440376"/>
            <a:ext cx="6172200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127000" indent="-127000">
              <a:buSzPct val="100000"/>
              <a:buChar char="•"/>
            </a:pP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Employability skills activities in school and offsite
</a:t>
            </a:r>
            <a:endParaRPr lang="en-US" sz="2400">
              <a:latin typeface="Aptos"/>
            </a:endParaRPr>
          </a:p>
          <a:p>
            <a:pPr marL="127000" indent="-127000">
              <a:buSzPct val="100000"/>
              <a:buChar char="•"/>
            </a:pP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Mentoring </a:t>
            </a:r>
            <a:r>
              <a:rPr lang="en-US" sz="2400" err="1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programmes</a:t>
            </a: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 and enterprise challenges
</a:t>
            </a:r>
            <a:endParaRPr lang="en-US" sz="2400">
              <a:latin typeface="Aptos"/>
            </a:endParaRPr>
          </a:p>
          <a:p>
            <a:pPr marL="127000" indent="-127000">
              <a:buSzPct val="100000"/>
              <a:buChar char="•"/>
            </a:pP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One-to-one career meetings with a careers adviser
</a:t>
            </a:r>
            <a:endParaRPr lang="en-US" sz="2400">
              <a:latin typeface="Aptos"/>
            </a:endParaRPr>
          </a:p>
          <a:p>
            <a:pPr marL="127000" indent="-127000">
              <a:buSzPct val="100000"/>
              <a:buChar char="•"/>
            </a:pP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Careers events and St Augustine’s Careers Fair
</a:t>
            </a:r>
            <a:endParaRPr lang="en-US" sz="2400">
              <a:latin typeface="Aptos"/>
            </a:endParaRPr>
          </a:p>
          <a:p>
            <a:pPr marL="127000" indent="-127000">
              <a:buSzPct val="100000"/>
              <a:buChar char="•"/>
            </a:pP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Speakers from industries and universities
</a:t>
            </a:r>
            <a:endParaRPr lang="en-US" sz="2400">
              <a:latin typeface="Aptos"/>
            </a:endParaRPr>
          </a:p>
          <a:p>
            <a:pPr marL="127000" indent="-127000">
              <a:buSzPct val="100000"/>
              <a:buChar char="•"/>
            </a:pP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Work experience and work shadowing days
</a:t>
            </a:r>
            <a:endParaRPr lang="en-US" sz="2400">
              <a:latin typeface="Aptos"/>
            </a:endParaRPr>
          </a:p>
          <a:p>
            <a:pPr marL="127000" indent="-127000">
              <a:buSzPct val="100000"/>
              <a:buChar char="•"/>
            </a:pP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Mock job interviews and speed interviewing
</a:t>
            </a:r>
            <a:endParaRPr lang="en-US" sz="2400">
              <a:latin typeface="Aptos"/>
            </a:endParaRPr>
          </a:p>
          <a:p>
            <a:pPr marL="127000" indent="-127000">
              <a:buSzPct val="100000"/>
              <a:buChar char="•"/>
            </a:pPr>
            <a:r>
              <a:rPr lang="en-US" sz="2400">
                <a:solidFill>
                  <a:srgbClr val="0B2740"/>
                </a:solidFill>
                <a:latin typeface="Aptos"/>
                <a:ea typeface="Aptos" pitchFamily="34" charset="-122"/>
                <a:cs typeface="Aptos" pitchFamily="34" charset="-120"/>
              </a:rPr>
              <a:t>Subject-based workshops in lessons</a:t>
            </a:r>
            <a:endParaRPr lang="en-US" sz="2400">
              <a:latin typeface="Aptos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607907" y="5747681"/>
            <a:ext cx="10287000" cy="438912"/>
          </a:xfrm>
          <a:prstGeom prst="roundRect">
            <a:avLst>
              <a:gd name="adj" fmla="val 8333"/>
            </a:avLst>
          </a:prstGeom>
          <a:solidFill>
            <a:srgbClr val="EFE8D8"/>
          </a:solidFill>
          <a:ln w="12700">
            <a:solidFill>
              <a:srgbClr val="D9D0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752524" y="5748697"/>
            <a:ext cx="10185009" cy="4308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0B2740"/>
                </a:solidFill>
                <a:latin typeface="Aptos"/>
              </a:rPr>
              <a:t>Students should take up opportunities early — they strengthen confidence, CVs, applications and personal statements.</a:t>
            </a:r>
            <a:endParaRPr lang="en-US" sz="16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6CB7FB-71F0-A75D-1571-273270522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51" y="1444624"/>
            <a:ext cx="5513266" cy="36659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Employer and organisation encounters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Examples of the organisations students may engage with.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658368" y="1298448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795528" y="1453896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Cleveland Clinic London</a:t>
            </a:r>
            <a:endParaRPr lang="en-US" sz="750"/>
          </a:p>
        </p:txBody>
      </p:sp>
      <p:sp>
        <p:nvSpPr>
          <p:cNvPr id="11" name="Shape 8"/>
          <p:cNvSpPr/>
          <p:nvPr/>
        </p:nvSpPr>
        <p:spPr>
          <a:xfrm>
            <a:off x="3447288" y="1298448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3584448" y="1453896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Marriott Hotel</a:t>
            </a:r>
            <a:endParaRPr lang="en-US" sz="750"/>
          </a:p>
        </p:txBody>
      </p:sp>
      <p:sp>
        <p:nvSpPr>
          <p:cNvPr id="13" name="Shape 10"/>
          <p:cNvSpPr/>
          <p:nvPr/>
        </p:nvSpPr>
        <p:spPr>
          <a:xfrm>
            <a:off x="6236208" y="1298448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373368" y="1453896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Royal Haymarket Theatre</a:t>
            </a:r>
            <a:endParaRPr lang="en-US" sz="750"/>
          </a:p>
        </p:txBody>
      </p:sp>
      <p:sp>
        <p:nvSpPr>
          <p:cNvPr id="15" name="Shape 12"/>
          <p:cNvSpPr/>
          <p:nvPr/>
        </p:nvSpPr>
        <p:spPr>
          <a:xfrm>
            <a:off x="9025128" y="1298448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9162288" y="1453896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PA Consulting</a:t>
            </a:r>
            <a:endParaRPr lang="en-US" sz="750"/>
          </a:p>
        </p:txBody>
      </p:sp>
      <p:sp>
        <p:nvSpPr>
          <p:cNvPr id="17" name="Shape 14"/>
          <p:cNvSpPr/>
          <p:nvPr/>
        </p:nvSpPr>
        <p:spPr>
          <a:xfrm>
            <a:off x="658368" y="2130552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AF7E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795528" y="2286000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The Old Vic Theatre</a:t>
            </a:r>
            <a:endParaRPr lang="en-US" sz="750"/>
          </a:p>
        </p:txBody>
      </p:sp>
      <p:sp>
        <p:nvSpPr>
          <p:cNvPr id="19" name="Shape 16"/>
          <p:cNvSpPr/>
          <p:nvPr/>
        </p:nvSpPr>
        <p:spPr>
          <a:xfrm>
            <a:off x="3447288" y="2130552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AF7E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3584448" y="2286000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Making the Leap</a:t>
            </a:r>
            <a:endParaRPr lang="en-US" sz="750"/>
          </a:p>
        </p:txBody>
      </p:sp>
      <p:sp>
        <p:nvSpPr>
          <p:cNvPr id="21" name="Shape 18"/>
          <p:cNvSpPr/>
          <p:nvPr/>
        </p:nvSpPr>
        <p:spPr>
          <a:xfrm>
            <a:off x="6236208" y="2130552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AF7E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6373368" y="2286000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Construction Youth Trust</a:t>
            </a:r>
            <a:endParaRPr lang="en-US" sz="750"/>
          </a:p>
        </p:txBody>
      </p:sp>
      <p:sp>
        <p:nvSpPr>
          <p:cNvPr id="23" name="Shape 20"/>
          <p:cNvSpPr/>
          <p:nvPr/>
        </p:nvSpPr>
        <p:spPr>
          <a:xfrm>
            <a:off x="9025128" y="2130552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AF7E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9162288" y="2286000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b="1">
                <a:solidFill>
                  <a:srgbClr val="0B2740"/>
                </a:solidFill>
                <a:latin typeface="Aptos"/>
              </a:rPr>
              <a:t>City Lions / Westminster City Council</a:t>
            </a:r>
            <a:endParaRPr lang="en-US" sz="750"/>
          </a:p>
        </p:txBody>
      </p:sp>
      <p:sp>
        <p:nvSpPr>
          <p:cNvPr id="25" name="Shape 22"/>
          <p:cNvSpPr/>
          <p:nvPr/>
        </p:nvSpPr>
        <p:spPr>
          <a:xfrm>
            <a:off x="658368" y="2962656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795528" y="3118104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Bouygues</a:t>
            </a:r>
            <a:endParaRPr lang="en-US" sz="750"/>
          </a:p>
        </p:txBody>
      </p:sp>
      <p:sp>
        <p:nvSpPr>
          <p:cNvPr id="27" name="Shape 24"/>
          <p:cNvSpPr/>
          <p:nvPr/>
        </p:nvSpPr>
        <p:spPr>
          <a:xfrm>
            <a:off x="3447288" y="2962656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3584448" y="3118104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PwC</a:t>
            </a:r>
            <a:endParaRPr lang="en-US" sz="750"/>
          </a:p>
        </p:txBody>
      </p:sp>
      <p:sp>
        <p:nvSpPr>
          <p:cNvPr id="29" name="Shape 26"/>
          <p:cNvSpPr/>
          <p:nvPr/>
        </p:nvSpPr>
        <p:spPr>
          <a:xfrm>
            <a:off x="6236208" y="2962656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6373368" y="3118104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David Miller Architects</a:t>
            </a:r>
            <a:endParaRPr lang="en-US" sz="750"/>
          </a:p>
        </p:txBody>
      </p:sp>
      <p:sp>
        <p:nvSpPr>
          <p:cNvPr id="31" name="Shape 28"/>
          <p:cNvSpPr/>
          <p:nvPr/>
        </p:nvSpPr>
        <p:spPr>
          <a:xfrm>
            <a:off x="9025128" y="2962656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9162288" y="3118104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3 Mobile</a:t>
            </a:r>
            <a:endParaRPr lang="en-US" sz="750"/>
          </a:p>
        </p:txBody>
      </p:sp>
      <p:sp>
        <p:nvSpPr>
          <p:cNvPr id="33" name="Shape 30"/>
          <p:cNvSpPr/>
          <p:nvPr/>
        </p:nvSpPr>
        <p:spPr>
          <a:xfrm>
            <a:off x="658368" y="3794760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AF7E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795528" y="3950208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Sir Robert McAlpine</a:t>
            </a:r>
            <a:endParaRPr lang="en-US" sz="750"/>
          </a:p>
        </p:txBody>
      </p:sp>
      <p:sp>
        <p:nvSpPr>
          <p:cNvPr id="35" name="Shape 32"/>
          <p:cNvSpPr/>
          <p:nvPr/>
        </p:nvSpPr>
        <p:spPr>
          <a:xfrm>
            <a:off x="3447288" y="3794760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AF7E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3584448" y="3950208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Strive Development</a:t>
            </a:r>
            <a:endParaRPr lang="en-US" sz="750"/>
          </a:p>
        </p:txBody>
      </p:sp>
      <p:sp>
        <p:nvSpPr>
          <p:cNvPr id="37" name="Shape 34"/>
          <p:cNvSpPr/>
          <p:nvPr/>
        </p:nvSpPr>
        <p:spPr>
          <a:xfrm>
            <a:off x="6236208" y="3794760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AF7E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6373368" y="3950208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b="1">
                <a:solidFill>
                  <a:srgbClr val="0B2740"/>
                </a:solidFill>
                <a:latin typeface="Aptos"/>
              </a:rPr>
              <a:t>Zoological Society of London</a:t>
            </a:r>
            <a:endParaRPr lang="en-US" sz="750"/>
          </a:p>
        </p:txBody>
      </p:sp>
      <p:sp>
        <p:nvSpPr>
          <p:cNvPr id="39" name="Shape 36"/>
          <p:cNvSpPr/>
          <p:nvPr/>
        </p:nvSpPr>
        <p:spPr>
          <a:xfrm>
            <a:off x="9025128" y="3794760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AF7E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9162288" y="3950208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Lord’s Cricket Ground</a:t>
            </a:r>
            <a:endParaRPr lang="en-US" sz="750"/>
          </a:p>
        </p:txBody>
      </p:sp>
      <p:sp>
        <p:nvSpPr>
          <p:cNvPr id="41" name="Shape 38"/>
          <p:cNvSpPr/>
          <p:nvPr/>
        </p:nvSpPr>
        <p:spPr>
          <a:xfrm>
            <a:off x="658368" y="4626864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9"/>
          <p:cNvSpPr/>
          <p:nvPr/>
        </p:nvSpPr>
        <p:spPr>
          <a:xfrm>
            <a:off x="795528" y="4782312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National Grid</a:t>
            </a:r>
            <a:endParaRPr lang="en-US" sz="750"/>
          </a:p>
        </p:txBody>
      </p:sp>
      <p:sp>
        <p:nvSpPr>
          <p:cNvPr id="43" name="Shape 40"/>
          <p:cNvSpPr/>
          <p:nvPr/>
        </p:nvSpPr>
        <p:spPr>
          <a:xfrm>
            <a:off x="3447288" y="4626864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1"/>
          <p:cNvSpPr/>
          <p:nvPr/>
        </p:nvSpPr>
        <p:spPr>
          <a:xfrm>
            <a:off x="3584448" y="4782312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Framestore</a:t>
            </a:r>
            <a:endParaRPr lang="en-US" sz="750"/>
          </a:p>
        </p:txBody>
      </p:sp>
      <p:sp>
        <p:nvSpPr>
          <p:cNvPr id="45" name="Shape 42"/>
          <p:cNvSpPr/>
          <p:nvPr/>
        </p:nvSpPr>
        <p:spPr>
          <a:xfrm>
            <a:off x="6236208" y="4626864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3"/>
          <p:cNvSpPr/>
          <p:nvPr/>
        </p:nvSpPr>
        <p:spPr>
          <a:xfrm>
            <a:off x="6373368" y="4782312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McLaren Construction</a:t>
            </a:r>
            <a:endParaRPr lang="en-US" sz="750"/>
          </a:p>
        </p:txBody>
      </p:sp>
      <p:sp>
        <p:nvSpPr>
          <p:cNvPr id="47" name="Shape 44"/>
          <p:cNvSpPr/>
          <p:nvPr/>
        </p:nvSpPr>
        <p:spPr>
          <a:xfrm>
            <a:off x="9025128" y="4626864"/>
            <a:ext cx="233172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5"/>
          <p:cNvSpPr/>
          <p:nvPr/>
        </p:nvSpPr>
        <p:spPr>
          <a:xfrm>
            <a:off x="9162288" y="4782312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>
                <a:solidFill>
                  <a:srgbClr val="0B2740"/>
                </a:solidFill>
                <a:latin typeface="Aptos"/>
              </a:rPr>
              <a:t>City University of London</a:t>
            </a:r>
            <a:endParaRPr lang="en-US" sz="750"/>
          </a:p>
        </p:txBody>
      </p:sp>
      <p:sp>
        <p:nvSpPr>
          <p:cNvPr id="49" name="Text 46"/>
          <p:cNvSpPr/>
          <p:nvPr/>
        </p:nvSpPr>
        <p:spPr>
          <a:xfrm>
            <a:off x="328246" y="6099517"/>
            <a:ext cx="10149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0B2740"/>
                </a:solidFill>
                <a:latin typeface="Aptos"/>
              </a:rPr>
              <a:t>Exposure to different workplaces helps students make informed choices and build professional confidence.</a:t>
            </a:r>
            <a:endParaRPr lang="en-US" sz="1600"/>
          </a:p>
        </p:txBody>
      </p:sp>
      <p:pic>
        <p:nvPicPr>
          <p:cNvPr id="50" name="Picture 49" descr="partner_logo_w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7" y="973549"/>
            <a:ext cx="11819629" cy="503346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92431-8319-2FE7-DFD4-8BF59D315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BAD8770-BA5F-00CC-FDA6-96AEAD85C5C8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43384AC-333A-F405-647F-76E9EB7E6AEE}"/>
              </a:ext>
            </a:extLst>
          </p:cNvPr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1181E1E-EF77-C998-4DC6-631E8901F9A2}"/>
              </a:ext>
            </a:extLst>
          </p:cNvPr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>
            <a:extLst>
              <a:ext uri="{FF2B5EF4-FFF2-40B4-BE49-F238E27FC236}">
                <a16:creationId xmlns:a16="http://schemas.microsoft.com/office/drawing/2014/main" id="{94A84CDF-97F9-0CA2-C390-5E8846563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EE334E91-557D-BEAF-0C72-02BBC9DA9DCE}"/>
              </a:ext>
            </a:extLst>
          </p:cNvPr>
          <p:cNvSpPr/>
          <p:nvPr/>
        </p:nvSpPr>
        <p:spPr>
          <a:xfrm>
            <a:off x="411480" y="310272"/>
            <a:ext cx="8221003" cy="9386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2400" b="1">
                <a:solidFill>
                  <a:srgbClr val="002060"/>
                </a:solidFill>
                <a:latin typeface="Segoe UI"/>
                <a:cs typeface="Segoe UI"/>
              </a:rPr>
              <a:t>Recommended Career Planning Timeline for Year 12</a:t>
            </a:r>
            <a:endParaRPr lang="en-US" sz="2400">
              <a:solidFill>
                <a:srgbClr val="002060"/>
              </a:solidFill>
              <a:latin typeface="Segoe UI"/>
              <a:cs typeface="Segoe UI"/>
            </a:endParaRPr>
          </a:p>
          <a:p>
            <a:pPr marL="0" indent="0">
              <a:buNone/>
            </a:pPr>
            <a:endParaRPr lang="en-US" sz="2900" b="1">
              <a:solidFill>
                <a:srgbClr val="082F54"/>
              </a:solidFill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7975C138-80B9-A721-6AC3-504F8B7C8225}"/>
              </a:ext>
            </a:extLst>
          </p:cNvPr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E511E3F-9770-AB6E-4889-968281F8F29A}"/>
              </a:ext>
            </a:extLst>
          </p:cNvPr>
          <p:cNvSpPr txBox="1"/>
          <p:nvPr/>
        </p:nvSpPr>
        <p:spPr>
          <a:xfrm>
            <a:off x="413564" y="980993"/>
            <a:ext cx="9609666" cy="56015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002060"/>
                </a:solidFill>
              </a:rPr>
              <a:t>Autumn Term</a:t>
            </a:r>
          </a:p>
          <a:p>
            <a:pPr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Complete a quiz and skills assessment.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Research career interests.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Attend careers fairs and employer events.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Explore university and apprenticeship routes.</a:t>
            </a:r>
          </a:p>
          <a:p>
            <a:endParaRPr lang="en-US" sz="2000" b="1">
              <a:solidFill>
                <a:srgbClr val="002060"/>
              </a:solidFill>
            </a:endParaRPr>
          </a:p>
          <a:p>
            <a:r>
              <a:rPr lang="en-US" sz="2000" b="1">
                <a:solidFill>
                  <a:srgbClr val="002060"/>
                </a:solidFill>
              </a:rPr>
              <a:t>Spring Term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Begin building a CV.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Arrange work experience.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Attend university open days.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Create a shortlist of potential pathways.</a:t>
            </a:r>
          </a:p>
          <a:p>
            <a:endParaRPr lang="en-US" sz="2000" b="1">
              <a:solidFill>
                <a:srgbClr val="002060"/>
              </a:solidFill>
            </a:endParaRPr>
          </a:p>
          <a:p>
            <a:r>
              <a:rPr lang="en-US" sz="2000" b="1">
                <a:solidFill>
                  <a:srgbClr val="002060"/>
                </a:solidFill>
              </a:rPr>
              <a:t>Summer Term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Write a draft personal statement.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Research student finance and apprenticeships.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Update CV and LinkedIn profile.</a:t>
            </a:r>
          </a:p>
          <a:p>
            <a:pPr lvl="0">
              <a:buFont typeface=""/>
              <a:buChar char="•"/>
            </a:pPr>
            <a:r>
              <a:rPr lang="en-US" sz="2000">
                <a:solidFill>
                  <a:srgbClr val="002060"/>
                </a:solidFill>
              </a:rPr>
              <a:t>Prepare for Year 13 applications.</a:t>
            </a:r>
          </a:p>
          <a:p>
            <a:pPr algn="ctr"/>
            <a:endParaRPr lang="en-US"/>
          </a:p>
        </p:txBody>
      </p:sp>
      <p:pic>
        <p:nvPicPr>
          <p:cNvPr id="54" name="Picture 53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5ECCB19F-BCEA-F644-3BDC-FFC1C98E1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926" y="926164"/>
            <a:ext cx="5122334" cy="335385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0B93952-86FC-EA05-64BD-BC56BA277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4859" y="4054229"/>
            <a:ext cx="3342515" cy="237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99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3F7C37-47E1-5558-F05C-C804F93A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439A2B5-4F10-6E46-A664-A226E36B7A35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9349D18-8E8D-5BA5-C7D1-195326DB0EE4}"/>
              </a:ext>
            </a:extLst>
          </p:cNvPr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C88E5F-AFEB-C5ED-8C07-CB9A54CC22CC}"/>
              </a:ext>
            </a:extLst>
          </p:cNvPr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>
            <a:extLst>
              <a:ext uri="{FF2B5EF4-FFF2-40B4-BE49-F238E27FC236}">
                <a16:creationId xmlns:a16="http://schemas.microsoft.com/office/drawing/2014/main" id="{790466B5-C130-EB8F-EB62-F1EC9F0CE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B6E11CE0-AFD9-7E04-AD38-5CBA2DFA00B5}"/>
              </a:ext>
            </a:extLst>
          </p:cNvPr>
          <p:cNvSpPr/>
          <p:nvPr/>
        </p:nvSpPr>
        <p:spPr>
          <a:xfrm>
            <a:off x="411480" y="310272"/>
            <a:ext cx="10233464" cy="8019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2800" b="1">
                <a:solidFill>
                  <a:srgbClr val="002060"/>
                </a:solidFill>
                <a:latin typeface="Segoe UI"/>
                <a:cs typeface="Segoe UI"/>
              </a:rPr>
              <a:t>Career Planning Platforms for Year 12 Students &amp; Parents</a:t>
            </a:r>
            <a:endParaRPr lang="en-US" sz="2800">
              <a:solidFill>
                <a:srgbClr val="002060"/>
              </a:solidFill>
              <a:latin typeface="Segoe UI"/>
              <a:cs typeface="Segoe UI"/>
            </a:endParaRPr>
          </a:p>
          <a:p>
            <a:pPr>
              <a:spcBef>
                <a:spcPct val="20000"/>
              </a:spcBef>
            </a:pPr>
            <a:endParaRPr lang="en-US" sz="2400" b="1">
              <a:solidFill>
                <a:srgbClr val="000000"/>
              </a:solidFill>
              <a:latin typeface="Segoe UI"/>
              <a:cs typeface="Segoe UI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766D9972-E8F0-E22F-B49F-328145763A51}"/>
              </a:ext>
            </a:extLst>
          </p:cNvPr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A61D8E-13E2-6EBE-BA75-F458E96CB5EB}"/>
              </a:ext>
            </a:extLst>
          </p:cNvPr>
          <p:cNvSpPr txBox="1"/>
          <p:nvPr/>
        </p:nvSpPr>
        <p:spPr>
          <a:xfrm>
            <a:off x="755487" y="1230108"/>
            <a:ext cx="5175249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Unifrog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UCAS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National Carees Service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Amazing Apprenticeships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Find an Apprenticeships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Prospects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Success at School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Springpod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LinkedIn</a:t>
            </a:r>
          </a:p>
          <a:p>
            <a:pPr marL="342900" indent="-342900">
              <a:buAutoNum type="arabicPeriod"/>
            </a:pPr>
            <a:r>
              <a:rPr lang="en-US" sz="2800">
                <a:solidFill>
                  <a:srgbClr val="002060"/>
                </a:solidFill>
              </a:rPr>
              <a:t>RateMyApprenticeship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C8B4B1-D11E-D22D-B400-F73FC96244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178" b="-427"/>
          <a:stretch>
            <a:fillRect/>
          </a:stretch>
        </p:blipFill>
        <p:spPr>
          <a:xfrm>
            <a:off x="6293338" y="1206623"/>
            <a:ext cx="5496180" cy="2305334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2D29938C-AF44-1958-B40B-F200EEE6BAF0}"/>
              </a:ext>
            </a:extLst>
          </p:cNvPr>
          <p:cNvSpPr/>
          <p:nvPr/>
        </p:nvSpPr>
        <p:spPr>
          <a:xfrm>
            <a:off x="5130474" y="2226571"/>
            <a:ext cx="963083" cy="2539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93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228600" y="6665976"/>
            <a:ext cx="4206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 Augustine's Sixth Form • 6th Form Pastoral Evening</a:t>
            </a:r>
            <a:endParaRPr lang="en-US" sz="580"/>
          </a:p>
        </p:txBody>
      </p:sp>
      <p:sp>
        <p:nvSpPr>
          <p:cNvPr id="4" name="Text 2"/>
          <p:cNvSpPr/>
          <p:nvPr/>
        </p:nvSpPr>
        <p:spPr>
          <a:xfrm>
            <a:off x="9372600" y="6665976"/>
            <a:ext cx="2560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 • Love • Hope • Growth</a:t>
            </a:r>
            <a:endParaRPr lang="en-US" sz="580"/>
          </a:p>
        </p:txBody>
      </p:sp>
      <p:pic>
        <p:nvPicPr>
          <p:cNvPr id="5" name="Image 0" descr="/mnt/data/template_media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456" y="164592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320040"/>
            <a:ext cx="749808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>
                <a:solidFill>
                  <a:srgbClr val="082F54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How parents can support careers guidance</a:t>
            </a:r>
            <a:endParaRPr lang="en-US" sz="2300"/>
          </a:p>
        </p:txBody>
      </p:sp>
      <p:sp>
        <p:nvSpPr>
          <p:cNvPr id="7" name="Text 4"/>
          <p:cNvSpPr/>
          <p:nvPr/>
        </p:nvSpPr>
        <p:spPr>
          <a:xfrm>
            <a:off x="411480" y="68580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>
                <a:solidFill>
                  <a:srgbClr val="414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conversations at home can make a large difference.</a:t>
            </a:r>
            <a:endParaRPr lang="en-US" sz="1050"/>
          </a:p>
        </p:txBody>
      </p:sp>
      <p:sp>
        <p:nvSpPr>
          <p:cNvPr id="8" name="Shape 5"/>
          <p:cNvSpPr/>
          <p:nvPr/>
        </p:nvSpPr>
        <p:spPr>
          <a:xfrm>
            <a:off x="411480" y="978408"/>
            <a:ext cx="685800" cy="0"/>
          </a:xfrm>
          <a:prstGeom prst="line">
            <a:avLst/>
          </a:prstGeom>
          <a:noFill/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731520" y="135331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01</a:t>
            </a:r>
            <a:endParaRPr lang="en-US" sz="870"/>
          </a:p>
        </p:txBody>
      </p:sp>
      <p:sp>
        <p:nvSpPr>
          <p:cNvPr id="10" name="Shape 7"/>
          <p:cNvSpPr/>
          <p:nvPr/>
        </p:nvSpPr>
        <p:spPr>
          <a:xfrm>
            <a:off x="1207008" y="1490472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627632" y="134416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Encourage self-exploration</a:t>
            </a:r>
            <a:endParaRPr lang="en-US" sz="2000"/>
          </a:p>
        </p:txBody>
      </p:sp>
      <p:sp>
        <p:nvSpPr>
          <p:cNvPr id="12" name="Text 9"/>
          <p:cNvSpPr/>
          <p:nvPr/>
        </p:nvSpPr>
        <p:spPr>
          <a:xfrm>
            <a:off x="731520" y="2194560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02</a:t>
            </a:r>
            <a:endParaRPr lang="en-US" sz="870"/>
          </a:p>
        </p:txBody>
      </p:sp>
      <p:sp>
        <p:nvSpPr>
          <p:cNvPr id="13" name="Shape 10"/>
          <p:cNvSpPr/>
          <p:nvPr/>
        </p:nvSpPr>
        <p:spPr>
          <a:xfrm>
            <a:off x="1207008" y="2331720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1627632" y="2185416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Foster a growth mindset</a:t>
            </a:r>
            <a:endParaRPr lang="en-US" sz="2000"/>
          </a:p>
        </p:txBody>
      </p:sp>
      <p:sp>
        <p:nvSpPr>
          <p:cNvPr id="15" name="Text 12"/>
          <p:cNvSpPr/>
          <p:nvPr/>
        </p:nvSpPr>
        <p:spPr>
          <a:xfrm>
            <a:off x="731520" y="3035808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03</a:t>
            </a:r>
            <a:endParaRPr lang="en-US" sz="870"/>
          </a:p>
        </p:txBody>
      </p:sp>
      <p:sp>
        <p:nvSpPr>
          <p:cNvPr id="16" name="Shape 13"/>
          <p:cNvSpPr/>
          <p:nvPr/>
        </p:nvSpPr>
        <p:spPr>
          <a:xfrm>
            <a:off x="1207008" y="3172968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1627632" y="3026664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Expose them to different careers</a:t>
            </a:r>
            <a:endParaRPr lang="en-US" sz="2000"/>
          </a:p>
        </p:txBody>
      </p:sp>
      <p:sp>
        <p:nvSpPr>
          <p:cNvPr id="18" name="Text 15"/>
          <p:cNvSpPr/>
          <p:nvPr/>
        </p:nvSpPr>
        <p:spPr>
          <a:xfrm>
            <a:off x="731520" y="387705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04</a:t>
            </a:r>
            <a:endParaRPr lang="en-US" sz="870"/>
          </a:p>
        </p:txBody>
      </p:sp>
      <p:sp>
        <p:nvSpPr>
          <p:cNvPr id="19" name="Shape 16"/>
          <p:cNvSpPr/>
          <p:nvPr/>
        </p:nvSpPr>
        <p:spPr>
          <a:xfrm>
            <a:off x="1207008" y="4014216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1627632" y="3867912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Guide education and training choices</a:t>
            </a:r>
            <a:endParaRPr lang="en-US" sz="2000"/>
          </a:p>
        </p:txBody>
      </p:sp>
      <p:sp>
        <p:nvSpPr>
          <p:cNvPr id="21" name="Text 18"/>
          <p:cNvSpPr/>
          <p:nvPr/>
        </p:nvSpPr>
        <p:spPr>
          <a:xfrm>
            <a:off x="731520" y="471830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05</a:t>
            </a:r>
            <a:endParaRPr lang="en-US" sz="870"/>
          </a:p>
        </p:txBody>
      </p:sp>
      <p:sp>
        <p:nvSpPr>
          <p:cNvPr id="22" name="Shape 19"/>
          <p:cNvSpPr/>
          <p:nvPr/>
        </p:nvSpPr>
        <p:spPr>
          <a:xfrm>
            <a:off x="1207008" y="4855464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1627632" y="470916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Help set realistic goals</a:t>
            </a:r>
            <a:endParaRPr lang="en-US" sz="2000"/>
          </a:p>
        </p:txBody>
      </p:sp>
      <p:sp>
        <p:nvSpPr>
          <p:cNvPr id="24" name="Text 21"/>
          <p:cNvSpPr/>
          <p:nvPr/>
        </p:nvSpPr>
        <p:spPr>
          <a:xfrm>
            <a:off x="6172200" y="135331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06</a:t>
            </a:r>
            <a:endParaRPr lang="en-US" sz="870"/>
          </a:p>
        </p:txBody>
      </p:sp>
      <p:sp>
        <p:nvSpPr>
          <p:cNvPr id="25" name="Shape 22"/>
          <p:cNvSpPr/>
          <p:nvPr/>
        </p:nvSpPr>
        <p:spPr>
          <a:xfrm>
            <a:off x="6647688" y="1490472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7068312" y="134416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Encourage networking and mentorship</a:t>
            </a:r>
            <a:endParaRPr lang="en-US" sz="2000"/>
          </a:p>
        </p:txBody>
      </p:sp>
      <p:sp>
        <p:nvSpPr>
          <p:cNvPr id="27" name="Text 24"/>
          <p:cNvSpPr/>
          <p:nvPr/>
        </p:nvSpPr>
        <p:spPr>
          <a:xfrm>
            <a:off x="6172200" y="2194560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07</a:t>
            </a:r>
            <a:endParaRPr lang="en-US" sz="870"/>
          </a:p>
        </p:txBody>
      </p:sp>
      <p:sp>
        <p:nvSpPr>
          <p:cNvPr id="28" name="Shape 25"/>
          <p:cNvSpPr/>
          <p:nvPr/>
        </p:nvSpPr>
        <p:spPr>
          <a:xfrm>
            <a:off x="6647688" y="2331720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7068312" y="2185416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Promote financial literacy</a:t>
            </a:r>
            <a:endParaRPr lang="en-US" sz="2000"/>
          </a:p>
        </p:txBody>
      </p:sp>
      <p:sp>
        <p:nvSpPr>
          <p:cNvPr id="30" name="Text 27"/>
          <p:cNvSpPr/>
          <p:nvPr/>
        </p:nvSpPr>
        <p:spPr>
          <a:xfrm>
            <a:off x="6172200" y="3035808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08</a:t>
            </a:r>
            <a:endParaRPr lang="en-US" sz="870"/>
          </a:p>
        </p:txBody>
      </p:sp>
      <p:sp>
        <p:nvSpPr>
          <p:cNvPr id="31" name="Shape 28"/>
          <p:cNvSpPr/>
          <p:nvPr/>
        </p:nvSpPr>
        <p:spPr>
          <a:xfrm>
            <a:off x="6647688" y="3172968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7068312" y="3026664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Support decision-making without pressure</a:t>
            </a:r>
            <a:endParaRPr lang="en-US" sz="2000"/>
          </a:p>
        </p:txBody>
      </p:sp>
      <p:sp>
        <p:nvSpPr>
          <p:cNvPr id="33" name="Text 30"/>
          <p:cNvSpPr/>
          <p:nvPr/>
        </p:nvSpPr>
        <p:spPr>
          <a:xfrm>
            <a:off x="6172200" y="3877056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09</a:t>
            </a:r>
            <a:endParaRPr lang="en-US" sz="870"/>
          </a:p>
        </p:txBody>
      </p:sp>
      <p:sp>
        <p:nvSpPr>
          <p:cNvPr id="34" name="Shape 31"/>
          <p:cNvSpPr/>
          <p:nvPr/>
        </p:nvSpPr>
        <p:spPr>
          <a:xfrm>
            <a:off x="6647688" y="4014216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2"/>
          <p:cNvSpPr/>
          <p:nvPr/>
        </p:nvSpPr>
        <p:spPr>
          <a:xfrm>
            <a:off x="7068312" y="3867912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Promote emotional wellbeing</a:t>
            </a:r>
            <a:endParaRPr lang="en-US" sz="2000"/>
          </a:p>
        </p:txBody>
      </p:sp>
      <p:sp>
        <p:nvSpPr>
          <p:cNvPr id="36" name="Text 33"/>
          <p:cNvSpPr/>
          <p:nvPr/>
        </p:nvSpPr>
        <p:spPr>
          <a:xfrm>
            <a:off x="6172200" y="4718304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C99A2E"/>
                </a:solidFill>
                <a:latin typeface="Aptos"/>
              </a:rPr>
              <a:t>10</a:t>
            </a:r>
            <a:endParaRPr lang="en-US" sz="870"/>
          </a:p>
        </p:txBody>
      </p:sp>
      <p:sp>
        <p:nvSpPr>
          <p:cNvPr id="37" name="Shape 34"/>
          <p:cNvSpPr/>
          <p:nvPr/>
        </p:nvSpPr>
        <p:spPr>
          <a:xfrm>
            <a:off x="6647688" y="4855464"/>
            <a:ext cx="292608" cy="0"/>
          </a:xfrm>
          <a:prstGeom prst="line">
            <a:avLst/>
          </a:prstGeom>
          <a:noFill/>
          <a:ln w="1397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7068312" y="470916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0B2740"/>
                </a:solidFill>
                <a:latin typeface="Aptos"/>
              </a:rPr>
              <a:t>Stay involved throughout the journey</a:t>
            </a:r>
            <a:endParaRPr lang="en-US" sz="2000"/>
          </a:p>
        </p:txBody>
      </p:sp>
      <p:sp>
        <p:nvSpPr>
          <p:cNvPr id="39" name="Shape 36"/>
          <p:cNvSpPr/>
          <p:nvPr/>
        </p:nvSpPr>
        <p:spPr>
          <a:xfrm>
            <a:off x="730250" y="5418159"/>
            <a:ext cx="10284883" cy="824737"/>
          </a:xfrm>
          <a:prstGeom prst="roundRect">
            <a:avLst>
              <a:gd name="adj" fmla="val 6897"/>
            </a:avLst>
          </a:prstGeom>
          <a:solidFill>
            <a:srgbClr val="EFE8D8"/>
          </a:solidFill>
          <a:ln w="7620">
            <a:solidFill>
              <a:srgbClr val="EFE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922085" y="5357552"/>
            <a:ext cx="10117895" cy="88338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en-US" b="1">
                <a:solidFill>
                  <a:srgbClr val="0B2740"/>
                </a:solidFill>
                <a:latin typeface="Aptos"/>
              </a:rPr>
              <a:t>Ask open questions:</a:t>
            </a:r>
            <a:endParaRPr lang="en-US" b="1">
              <a:solidFill>
                <a:srgbClr val="000000"/>
              </a:solidFill>
              <a:latin typeface="Aptos"/>
            </a:endParaRPr>
          </a:p>
          <a:p>
            <a:pPr marL="0" indent="0">
              <a:buNone/>
            </a:pPr>
            <a:r>
              <a:rPr lang="en-US" b="1">
                <a:solidFill>
                  <a:srgbClr val="0B2740"/>
                </a:solidFill>
                <a:latin typeface="Aptos"/>
              </a:rPr>
              <a:t>What are you interested in? What do you want to learn more about? What experience would help you decide?</a:t>
            </a:r>
            <a:endParaRPr lang="en-US" b="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82F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media/ppt/media/image1.png"/>
          <p:cNvPicPr>
            <a:picLocks noChangeAspect="1"/>
          </p:cNvPicPr>
          <p:nvPr/>
        </p:nvPicPr>
        <p:blipFill>
          <a:blip r:embed="rId3"/>
          <a:srcRect l="14000" r="27549"/>
          <a:stretch/>
        </p:blipFill>
        <p:spPr>
          <a:xfrm>
            <a:off x="0" y="0"/>
            <a:ext cx="379476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794760" y="0"/>
            <a:ext cx="8394192" cy="6858000"/>
          </a:xfrm>
          <a:prstGeom prst="rect">
            <a:avLst/>
          </a:prstGeom>
          <a:solidFill>
            <a:srgbClr val="082F54"/>
          </a:solidFill>
          <a:ln w="12700">
            <a:solidFill>
              <a:srgbClr val="082F54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1" descr="/mnt/data/template_media/ppt/media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960" y="594360"/>
            <a:ext cx="566928" cy="56692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251960" y="1783080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FFFFFF"/>
                </a:solidFill>
                <a:latin typeface="Aptos"/>
              </a:rPr>
              <a:t>Thank you for attending</a:t>
            </a:r>
            <a:endParaRPr lang="en-US" sz="3600"/>
          </a:p>
        </p:txBody>
      </p:sp>
      <p:sp>
        <p:nvSpPr>
          <p:cNvPr id="6" name="Text 2"/>
          <p:cNvSpPr/>
          <p:nvPr/>
        </p:nvSpPr>
        <p:spPr>
          <a:xfrm>
            <a:off x="4251960" y="2788920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>
                <a:solidFill>
                  <a:srgbClr val="C99A2E"/>
                </a:solidFill>
                <a:latin typeface="Aptos"/>
              </a:rPr>
              <a:t>6th Form Pastoral Evening</a:t>
            </a:r>
            <a:endParaRPr lang="en-US" sz="1900"/>
          </a:p>
        </p:txBody>
      </p:sp>
      <p:sp>
        <p:nvSpPr>
          <p:cNvPr id="7" name="Shape 3"/>
          <p:cNvSpPr/>
          <p:nvPr/>
        </p:nvSpPr>
        <p:spPr>
          <a:xfrm>
            <a:off x="4251960" y="3401568"/>
            <a:ext cx="1417320" cy="0"/>
          </a:xfrm>
          <a:prstGeom prst="line">
            <a:avLst/>
          </a:prstGeom>
          <a:noFill/>
          <a:ln w="20320">
            <a:solidFill>
              <a:srgbClr val="C99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4"/>
          <p:cNvSpPr/>
          <p:nvPr/>
        </p:nvSpPr>
        <p:spPr>
          <a:xfrm>
            <a:off x="4251960" y="3913632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F6F2E9"/>
                </a:solidFill>
                <a:latin typeface="Aptos"/>
              </a:rPr>
              <a:t>Please do not hesitate to contact the school if you have any questions.</a:t>
            </a:r>
            <a:endParaRPr lang="en-US" sz="1400"/>
          </a:p>
        </p:txBody>
      </p:sp>
      <p:sp>
        <p:nvSpPr>
          <p:cNvPr id="9" name="Text 5"/>
          <p:cNvSpPr/>
          <p:nvPr/>
        </p:nvSpPr>
        <p:spPr>
          <a:xfrm>
            <a:off x="4251960" y="574243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i="1">
                <a:solidFill>
                  <a:srgbClr val="EFE8D8"/>
                </a:solidFill>
                <a:latin typeface="Aptos"/>
              </a:rPr>
              <a:t>Be the Best You Can Be</a:t>
            </a:r>
            <a:endParaRPr lang="en-US" sz="1900"/>
          </a:p>
        </p:txBody>
      </p:sp>
      <p:sp>
        <p:nvSpPr>
          <p:cNvPr id="10" name="Text 6"/>
          <p:cNvSpPr/>
          <p:nvPr/>
        </p:nvSpPr>
        <p:spPr>
          <a:xfrm>
            <a:off x="4251960" y="6199632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EFE8D8"/>
                </a:solidFill>
                <a:latin typeface="Aptos"/>
              </a:rPr>
              <a:t>Faith • Love • Hope • Growth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C1DE8EFABB7F4195AF8A2E8A54023E" ma:contentTypeVersion="15" ma:contentTypeDescription="Create a new document." ma:contentTypeScope="" ma:versionID="42a0b471c2c9ea1805cf3a1ba38aa6be">
  <xsd:schema xmlns:xsd="http://www.w3.org/2001/XMLSchema" xmlns:xs="http://www.w3.org/2001/XMLSchema" xmlns:p="http://schemas.microsoft.com/office/2006/metadata/properties" xmlns:ns2="590a1820-8423-4b15-9e4a-bf172e77e660" xmlns:ns3="e8b9d321-df97-4aa8-8d29-14d0d6824fba" targetNamespace="http://schemas.microsoft.com/office/2006/metadata/properties" ma:root="true" ma:fieldsID="4aa3f8e2b6f36c2699ec3172169cf505" ns2:_="" ns3:_="">
    <xsd:import namespace="590a1820-8423-4b15-9e4a-bf172e77e660"/>
    <xsd:import namespace="e8b9d321-df97-4aa8-8d29-14d0d6824f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a1820-8423-4b15-9e4a-bf172e77e6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efda5b9-b91c-43b6-b1bd-8fe8dc8c75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b9d321-df97-4aa8-8d29-14d0d6824f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90a1820-8423-4b15-9e4a-bf172e77e66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D9CBBCD-F13A-4D37-B507-3B9191672C69}">
  <ds:schemaRefs>
    <ds:schemaRef ds:uri="590a1820-8423-4b15-9e4a-bf172e77e660"/>
    <ds:schemaRef ds:uri="e8b9d321-df97-4aa8-8d29-14d0d6824f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8F71539-5C52-4F02-853D-AF427DC6D4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DDB3D6-EA8F-4195-A8A6-B1A9AEB0968A}">
  <ds:schemaRefs>
    <ds:schemaRef ds:uri="590a1820-8423-4b15-9e4a-bf172e77e66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40</Slides>
  <Notes>35</Notes>
  <HiddenSlides>2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Uniform and High Expectations</vt:lpstr>
      <vt:lpstr>Uniform and High Expectations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 Augustine's CE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Form Pastoral Evening 10th September</dc:title>
  <dc:subject>6th Form Pastoral Evening</dc:subject>
  <dc:creator>St Augustine's Sixth Form</dc:creator>
  <cp:revision>1</cp:revision>
  <dcterms:created xsi:type="dcterms:W3CDTF">2026-08-27T07:46:23Z</dcterms:created>
  <dcterms:modified xsi:type="dcterms:W3CDTF">2026-09-10T15:46:29Z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0x01010099C1DE8EFABB7F4195AF8A2E8A54023E</vt:lpwstr>
  </property>
  <property fmtid="{D5CDD505-2E9C-101B-9397-08002B2CF9AE}" pid="3" name="MediaServiceImageTags">
    <vt:lpwstr/>
  </property>
</Properties>
</file>